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hHtoJQssnSyOovps1Skq394hUr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.png"/><Relationship Id="rId11" Type="http://schemas.openxmlformats.org/officeDocument/2006/relationships/image" Target="../media/image12.png"/><Relationship Id="rId10" Type="http://schemas.openxmlformats.org/officeDocument/2006/relationships/image" Target="../media/image14.png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1.png"/><Relationship Id="rId15" Type="http://schemas.openxmlformats.org/officeDocument/2006/relationships/image" Target="../media/image18.png"/><Relationship Id="rId14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6.png"/><Relationship Id="rId5" Type="http://schemas.openxmlformats.org/officeDocument/2006/relationships/image" Target="../media/image11.png"/><Relationship Id="rId19" Type="http://schemas.openxmlformats.org/officeDocument/2006/relationships/image" Target="../media/image7.png"/><Relationship Id="rId6" Type="http://schemas.openxmlformats.org/officeDocument/2006/relationships/image" Target="../media/image8.png"/><Relationship Id="rId18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.png"/><Relationship Id="rId11" Type="http://schemas.openxmlformats.org/officeDocument/2006/relationships/image" Target="../media/image12.png"/><Relationship Id="rId10" Type="http://schemas.openxmlformats.org/officeDocument/2006/relationships/image" Target="../media/image14.png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1.png"/><Relationship Id="rId15" Type="http://schemas.openxmlformats.org/officeDocument/2006/relationships/image" Target="../media/image18.png"/><Relationship Id="rId14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6.png"/><Relationship Id="rId5" Type="http://schemas.openxmlformats.org/officeDocument/2006/relationships/image" Target="../media/image11.png"/><Relationship Id="rId19" Type="http://schemas.openxmlformats.org/officeDocument/2006/relationships/image" Target="../media/image7.png"/><Relationship Id="rId6" Type="http://schemas.openxmlformats.org/officeDocument/2006/relationships/image" Target="../media/image8.png"/><Relationship Id="rId18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4.png"/><Relationship Id="rId13" Type="http://schemas.openxmlformats.org/officeDocument/2006/relationships/image" Target="../media/image16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1.png"/><Relationship Id="rId15" Type="http://schemas.openxmlformats.org/officeDocument/2006/relationships/image" Target="../media/image6.png"/><Relationship Id="rId14" Type="http://schemas.openxmlformats.org/officeDocument/2006/relationships/image" Target="../media/image18.png"/><Relationship Id="rId17" Type="http://schemas.openxmlformats.org/officeDocument/2006/relationships/image" Target="../media/image13.png"/><Relationship Id="rId16" Type="http://schemas.openxmlformats.org/officeDocument/2006/relationships/image" Target="../media/image15.png"/><Relationship Id="rId5" Type="http://schemas.openxmlformats.org/officeDocument/2006/relationships/image" Target="../media/image11.png"/><Relationship Id="rId19" Type="http://schemas.openxmlformats.org/officeDocument/2006/relationships/image" Target="../media/image10.png"/><Relationship Id="rId6" Type="http://schemas.openxmlformats.org/officeDocument/2006/relationships/image" Target="../media/image8.png"/><Relationship Id="rId18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4.png"/><Relationship Id="rId13" Type="http://schemas.openxmlformats.org/officeDocument/2006/relationships/image" Target="../media/image16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1.png"/><Relationship Id="rId15" Type="http://schemas.openxmlformats.org/officeDocument/2006/relationships/image" Target="../media/image6.png"/><Relationship Id="rId14" Type="http://schemas.openxmlformats.org/officeDocument/2006/relationships/image" Target="../media/image18.png"/><Relationship Id="rId17" Type="http://schemas.openxmlformats.org/officeDocument/2006/relationships/image" Target="../media/image13.png"/><Relationship Id="rId16" Type="http://schemas.openxmlformats.org/officeDocument/2006/relationships/image" Target="../media/image15.png"/><Relationship Id="rId5" Type="http://schemas.openxmlformats.org/officeDocument/2006/relationships/image" Target="../media/image11.png"/><Relationship Id="rId19" Type="http://schemas.openxmlformats.org/officeDocument/2006/relationships/image" Target="../media/image10.png"/><Relationship Id="rId6" Type="http://schemas.openxmlformats.org/officeDocument/2006/relationships/image" Target="../media/image8.png"/><Relationship Id="rId18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">
              <a:schemeClr val="accent2"/>
            </a:gs>
            <a:gs pos="41000">
              <a:srgbClr val="FFC000"/>
            </a:gs>
            <a:gs pos="79000">
              <a:srgbClr val="FFFF00"/>
            </a:gs>
            <a:gs pos="100000">
              <a:srgbClr val="FF0000"/>
            </a:gs>
          </a:gsLst>
          <a:lin ang="54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378261" y="1022676"/>
            <a:ext cx="5435476" cy="846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人工智能學習活動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4054735" y="2189596"/>
            <a:ext cx="4082528" cy="528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3  See 看世界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08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103454" y="212314"/>
            <a:ext cx="72117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將以下emoji分成2類，並拖放emoji到方框內，完成後，向老師及同學講解你用何準則／方法分類。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175280" y="3172454"/>
            <a:ext cx="5920719" cy="3555531"/>
          </a:xfrm>
          <a:custGeom>
            <a:rect b="b" l="l" r="r" t="t"/>
            <a:pathLst>
              <a:path extrusionOk="0" h="3555531" w="5920719">
                <a:moveTo>
                  <a:pt x="0" y="0"/>
                </a:moveTo>
                <a:cubicBezTo>
                  <a:pt x="214963" y="-5841"/>
                  <a:pt x="305781" y="-22446"/>
                  <a:pt x="598650" y="0"/>
                </a:cubicBezTo>
                <a:cubicBezTo>
                  <a:pt x="891519" y="22446"/>
                  <a:pt x="852466" y="-17121"/>
                  <a:pt x="1078887" y="0"/>
                </a:cubicBezTo>
                <a:cubicBezTo>
                  <a:pt x="1305308" y="17121"/>
                  <a:pt x="1677976" y="-26357"/>
                  <a:pt x="1855159" y="0"/>
                </a:cubicBezTo>
                <a:cubicBezTo>
                  <a:pt x="2032342" y="26357"/>
                  <a:pt x="2326657" y="3911"/>
                  <a:pt x="2453809" y="0"/>
                </a:cubicBezTo>
                <a:cubicBezTo>
                  <a:pt x="2580961" y="-3911"/>
                  <a:pt x="2766496" y="18949"/>
                  <a:pt x="3052460" y="0"/>
                </a:cubicBezTo>
                <a:cubicBezTo>
                  <a:pt x="3338424" y="-18949"/>
                  <a:pt x="3621642" y="-38216"/>
                  <a:pt x="3828732" y="0"/>
                </a:cubicBezTo>
                <a:cubicBezTo>
                  <a:pt x="4035822" y="38216"/>
                  <a:pt x="4131917" y="24040"/>
                  <a:pt x="4368175" y="0"/>
                </a:cubicBezTo>
                <a:cubicBezTo>
                  <a:pt x="4604433" y="-24040"/>
                  <a:pt x="4950638" y="-21639"/>
                  <a:pt x="5144447" y="0"/>
                </a:cubicBezTo>
                <a:cubicBezTo>
                  <a:pt x="5338256" y="21639"/>
                  <a:pt x="5757203" y="-34684"/>
                  <a:pt x="5920719" y="0"/>
                </a:cubicBezTo>
                <a:cubicBezTo>
                  <a:pt x="5909013" y="121248"/>
                  <a:pt x="5922530" y="373542"/>
                  <a:pt x="5920719" y="592589"/>
                </a:cubicBezTo>
                <a:cubicBezTo>
                  <a:pt x="5918908" y="811636"/>
                  <a:pt x="5927101" y="901898"/>
                  <a:pt x="5920719" y="1185177"/>
                </a:cubicBezTo>
                <a:cubicBezTo>
                  <a:pt x="5914337" y="1468456"/>
                  <a:pt x="5905472" y="1582314"/>
                  <a:pt x="5920719" y="1813321"/>
                </a:cubicBezTo>
                <a:cubicBezTo>
                  <a:pt x="5935966" y="2044328"/>
                  <a:pt x="5918149" y="2077959"/>
                  <a:pt x="5920719" y="2299243"/>
                </a:cubicBezTo>
                <a:cubicBezTo>
                  <a:pt x="5923289" y="2520527"/>
                  <a:pt x="5941525" y="2732723"/>
                  <a:pt x="5920719" y="2891832"/>
                </a:cubicBezTo>
                <a:cubicBezTo>
                  <a:pt x="5899913" y="3050941"/>
                  <a:pt x="5931551" y="3396555"/>
                  <a:pt x="5920719" y="3555531"/>
                </a:cubicBezTo>
                <a:cubicBezTo>
                  <a:pt x="5616336" y="3550471"/>
                  <a:pt x="5403515" y="3579267"/>
                  <a:pt x="5262861" y="3555531"/>
                </a:cubicBezTo>
                <a:cubicBezTo>
                  <a:pt x="5122207" y="3531795"/>
                  <a:pt x="4795053" y="3538701"/>
                  <a:pt x="4486589" y="3555531"/>
                </a:cubicBezTo>
                <a:cubicBezTo>
                  <a:pt x="4178125" y="3572361"/>
                  <a:pt x="4139124" y="3586545"/>
                  <a:pt x="3828732" y="3555531"/>
                </a:cubicBezTo>
                <a:cubicBezTo>
                  <a:pt x="3518340" y="3524517"/>
                  <a:pt x="3535547" y="3551206"/>
                  <a:pt x="3348496" y="3555531"/>
                </a:cubicBezTo>
                <a:cubicBezTo>
                  <a:pt x="3161445" y="3559856"/>
                  <a:pt x="2928485" y="3541544"/>
                  <a:pt x="2809052" y="3555531"/>
                </a:cubicBezTo>
                <a:cubicBezTo>
                  <a:pt x="2689619" y="3569518"/>
                  <a:pt x="2269320" y="3519490"/>
                  <a:pt x="2032780" y="3555531"/>
                </a:cubicBezTo>
                <a:cubicBezTo>
                  <a:pt x="1796240" y="3591572"/>
                  <a:pt x="1573193" y="3525853"/>
                  <a:pt x="1374923" y="3555531"/>
                </a:cubicBezTo>
                <a:cubicBezTo>
                  <a:pt x="1176653" y="3585209"/>
                  <a:pt x="1082538" y="3544017"/>
                  <a:pt x="835479" y="3555531"/>
                </a:cubicBezTo>
                <a:cubicBezTo>
                  <a:pt x="588420" y="3567045"/>
                  <a:pt x="384964" y="3592543"/>
                  <a:pt x="0" y="3555531"/>
                </a:cubicBezTo>
                <a:cubicBezTo>
                  <a:pt x="18828" y="3327823"/>
                  <a:pt x="20550" y="3249871"/>
                  <a:pt x="0" y="3069608"/>
                </a:cubicBezTo>
                <a:cubicBezTo>
                  <a:pt x="-20550" y="2889345"/>
                  <a:pt x="-940" y="2825115"/>
                  <a:pt x="0" y="2583686"/>
                </a:cubicBezTo>
                <a:cubicBezTo>
                  <a:pt x="940" y="2342257"/>
                  <a:pt x="28773" y="2143794"/>
                  <a:pt x="0" y="1955542"/>
                </a:cubicBezTo>
                <a:cubicBezTo>
                  <a:pt x="-28773" y="1767290"/>
                  <a:pt x="-20265" y="1642612"/>
                  <a:pt x="0" y="1434064"/>
                </a:cubicBezTo>
                <a:cubicBezTo>
                  <a:pt x="20265" y="1225516"/>
                  <a:pt x="-17225" y="1032930"/>
                  <a:pt x="0" y="770365"/>
                </a:cubicBezTo>
                <a:cubicBezTo>
                  <a:pt x="17225" y="507800"/>
                  <a:pt x="33310" y="176709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6482092" y="3174235"/>
            <a:ext cx="5351578" cy="3525522"/>
          </a:xfrm>
          <a:custGeom>
            <a:rect b="b" l="l" r="r" t="t"/>
            <a:pathLst>
              <a:path extrusionOk="0" h="3525522" w="5351578">
                <a:moveTo>
                  <a:pt x="0" y="0"/>
                </a:moveTo>
                <a:cubicBezTo>
                  <a:pt x="140164" y="19266"/>
                  <a:pt x="369148" y="-4417"/>
                  <a:pt x="615431" y="0"/>
                </a:cubicBezTo>
                <a:cubicBezTo>
                  <a:pt x="861714" y="4417"/>
                  <a:pt x="927468" y="25229"/>
                  <a:pt x="1123831" y="0"/>
                </a:cubicBezTo>
                <a:cubicBezTo>
                  <a:pt x="1320194" y="-25229"/>
                  <a:pt x="1602068" y="13497"/>
                  <a:pt x="1899810" y="0"/>
                </a:cubicBezTo>
                <a:cubicBezTo>
                  <a:pt x="2197552" y="-13497"/>
                  <a:pt x="2387612" y="12068"/>
                  <a:pt x="2515242" y="0"/>
                </a:cubicBezTo>
                <a:cubicBezTo>
                  <a:pt x="2642872" y="-12068"/>
                  <a:pt x="2825658" y="17249"/>
                  <a:pt x="3130673" y="0"/>
                </a:cubicBezTo>
                <a:cubicBezTo>
                  <a:pt x="3435688" y="-17249"/>
                  <a:pt x="3552527" y="-19581"/>
                  <a:pt x="3906652" y="0"/>
                </a:cubicBezTo>
                <a:cubicBezTo>
                  <a:pt x="4260777" y="19581"/>
                  <a:pt x="4265904" y="-25249"/>
                  <a:pt x="4468568" y="0"/>
                </a:cubicBezTo>
                <a:cubicBezTo>
                  <a:pt x="4671232" y="25249"/>
                  <a:pt x="5077746" y="-28942"/>
                  <a:pt x="5351578" y="0"/>
                </a:cubicBezTo>
                <a:cubicBezTo>
                  <a:pt x="5345617" y="200408"/>
                  <a:pt x="5341846" y="420522"/>
                  <a:pt x="5351578" y="658097"/>
                </a:cubicBezTo>
                <a:cubicBezTo>
                  <a:pt x="5361310" y="895672"/>
                  <a:pt x="5331088" y="1057038"/>
                  <a:pt x="5351578" y="1175174"/>
                </a:cubicBezTo>
                <a:cubicBezTo>
                  <a:pt x="5372068" y="1293310"/>
                  <a:pt x="5361390" y="1599405"/>
                  <a:pt x="5351578" y="1762761"/>
                </a:cubicBezTo>
                <a:cubicBezTo>
                  <a:pt x="5341766" y="1926117"/>
                  <a:pt x="5358992" y="2169054"/>
                  <a:pt x="5351578" y="2385603"/>
                </a:cubicBezTo>
                <a:cubicBezTo>
                  <a:pt x="5344164" y="2602152"/>
                  <a:pt x="5349464" y="2675963"/>
                  <a:pt x="5351578" y="2867425"/>
                </a:cubicBezTo>
                <a:cubicBezTo>
                  <a:pt x="5353692" y="3058887"/>
                  <a:pt x="5329167" y="3303090"/>
                  <a:pt x="5351578" y="3525522"/>
                </a:cubicBezTo>
                <a:cubicBezTo>
                  <a:pt x="5212922" y="3518058"/>
                  <a:pt x="4929046" y="3498126"/>
                  <a:pt x="4682631" y="3525522"/>
                </a:cubicBezTo>
                <a:cubicBezTo>
                  <a:pt x="4436216" y="3552918"/>
                  <a:pt x="4195629" y="3514969"/>
                  <a:pt x="4013684" y="3525522"/>
                </a:cubicBezTo>
                <a:cubicBezTo>
                  <a:pt x="3831739" y="3536075"/>
                  <a:pt x="3567102" y="3537091"/>
                  <a:pt x="3237705" y="3525522"/>
                </a:cubicBezTo>
                <a:cubicBezTo>
                  <a:pt x="2908308" y="3513953"/>
                  <a:pt x="2715391" y="3499641"/>
                  <a:pt x="2568757" y="3525522"/>
                </a:cubicBezTo>
                <a:cubicBezTo>
                  <a:pt x="2422123" y="3551403"/>
                  <a:pt x="2177507" y="3505821"/>
                  <a:pt x="2060358" y="3525522"/>
                </a:cubicBezTo>
                <a:cubicBezTo>
                  <a:pt x="1943209" y="3545223"/>
                  <a:pt x="1749683" y="3498962"/>
                  <a:pt x="1498442" y="3525522"/>
                </a:cubicBezTo>
                <a:cubicBezTo>
                  <a:pt x="1247201" y="3552082"/>
                  <a:pt x="1006851" y="3527861"/>
                  <a:pt x="722463" y="3525522"/>
                </a:cubicBezTo>
                <a:cubicBezTo>
                  <a:pt x="438075" y="3523183"/>
                  <a:pt x="161891" y="3532648"/>
                  <a:pt x="0" y="3525522"/>
                </a:cubicBezTo>
                <a:cubicBezTo>
                  <a:pt x="-16682" y="3295362"/>
                  <a:pt x="-16763" y="3212367"/>
                  <a:pt x="0" y="3008445"/>
                </a:cubicBezTo>
                <a:cubicBezTo>
                  <a:pt x="16763" y="2804523"/>
                  <a:pt x="-13146" y="2701603"/>
                  <a:pt x="0" y="2456114"/>
                </a:cubicBezTo>
                <a:cubicBezTo>
                  <a:pt x="13146" y="2210625"/>
                  <a:pt x="-10843" y="2097983"/>
                  <a:pt x="0" y="1974292"/>
                </a:cubicBezTo>
                <a:cubicBezTo>
                  <a:pt x="10843" y="1850601"/>
                  <a:pt x="-19154" y="1655992"/>
                  <a:pt x="0" y="1492471"/>
                </a:cubicBezTo>
                <a:cubicBezTo>
                  <a:pt x="19154" y="1328950"/>
                  <a:pt x="9412" y="998549"/>
                  <a:pt x="0" y="869629"/>
                </a:cubicBezTo>
                <a:cubicBezTo>
                  <a:pt x="-9412" y="740709"/>
                  <a:pt x="10063" y="357436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270600" y="2699651"/>
            <a:ext cx="3762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第一類：_______________________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816192" y="2764169"/>
            <a:ext cx="39934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第二類：_______________________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9112" y="864306"/>
            <a:ext cx="831850" cy="869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726" y="1654427"/>
            <a:ext cx="730275" cy="87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97" name="Google Shape;9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3540" y="858654"/>
            <a:ext cx="808481" cy="849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98" name="Google Shape;9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05621" y="888600"/>
            <a:ext cx="751985" cy="789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99" name="Google Shape;9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51840" y="876242"/>
            <a:ext cx="791699" cy="81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699875" y="912369"/>
            <a:ext cx="751975" cy="74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16642" y="1773725"/>
            <a:ext cx="862098" cy="797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oll, toy&#10;&#10;Description automatically generated" id="102" name="Google Shape;102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62461" y="864288"/>
            <a:ext cx="855761" cy="838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oll, toy, white&#10;&#10;Description automatically generated" id="103" name="Google Shape;103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04340" y="916625"/>
            <a:ext cx="807405" cy="73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white&#10;&#10;Description automatically generated" id="104" name="Google Shape;104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052025" y="916632"/>
            <a:ext cx="791167" cy="73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429019" y="1773729"/>
            <a:ext cx="751984" cy="7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047748" y="1773725"/>
            <a:ext cx="799730" cy="706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- up of a toy&#10;&#10;Description automatically generated with low confidence" id="107" name="Google Shape;107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933780" y="892229"/>
            <a:ext cx="760584" cy="814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toy&#10;&#10;Description automatically generated with low confidence" id="108" name="Google Shape;108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485146" y="900471"/>
            <a:ext cx="791545" cy="797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oll, toy&#10;&#10;Description automatically generated" id="109" name="Google Shape;109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693330" y="900477"/>
            <a:ext cx="791807" cy="797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's face&#10;&#10;Description automatically generated with low confidence" id="110" name="Google Shape;110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080587" y="892238"/>
            <a:ext cx="733234" cy="814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11" name="Google Shape;111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182209" y="892238"/>
            <a:ext cx="778410" cy="814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12" name="Google Shape;112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895857" y="1781882"/>
            <a:ext cx="730261" cy="814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164299" y="227829"/>
            <a:ext cx="74110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將以下emoji分成3類，並拖放emoji到方框內，完成後，向老師及同學講解你用何準則／方法分類。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164300" y="3254552"/>
            <a:ext cx="3675363" cy="3434995"/>
          </a:xfrm>
          <a:custGeom>
            <a:rect b="b" l="l" r="r" t="t"/>
            <a:pathLst>
              <a:path extrusionOk="0" h="3434995" w="3675363">
                <a:moveTo>
                  <a:pt x="0" y="0"/>
                </a:moveTo>
                <a:cubicBezTo>
                  <a:pt x="140395" y="-4721"/>
                  <a:pt x="376555" y="-5404"/>
                  <a:pt x="575807" y="0"/>
                </a:cubicBezTo>
                <a:cubicBezTo>
                  <a:pt x="775059" y="5404"/>
                  <a:pt x="869341" y="-10930"/>
                  <a:pt x="1078106" y="0"/>
                </a:cubicBezTo>
                <a:cubicBezTo>
                  <a:pt x="1286871" y="10930"/>
                  <a:pt x="1442788" y="-12774"/>
                  <a:pt x="1764174" y="0"/>
                </a:cubicBezTo>
                <a:cubicBezTo>
                  <a:pt x="2085560" y="12774"/>
                  <a:pt x="2067174" y="8593"/>
                  <a:pt x="2339981" y="0"/>
                </a:cubicBezTo>
                <a:cubicBezTo>
                  <a:pt x="2612788" y="-8593"/>
                  <a:pt x="2748197" y="-21096"/>
                  <a:pt x="2915788" y="0"/>
                </a:cubicBezTo>
                <a:cubicBezTo>
                  <a:pt x="3083379" y="21096"/>
                  <a:pt x="3361582" y="-36753"/>
                  <a:pt x="3675363" y="0"/>
                </a:cubicBezTo>
                <a:cubicBezTo>
                  <a:pt x="3667067" y="267194"/>
                  <a:pt x="3675155" y="377922"/>
                  <a:pt x="3675363" y="618299"/>
                </a:cubicBezTo>
                <a:cubicBezTo>
                  <a:pt x="3675571" y="858676"/>
                  <a:pt x="3698553" y="1057159"/>
                  <a:pt x="3675363" y="1305298"/>
                </a:cubicBezTo>
                <a:cubicBezTo>
                  <a:pt x="3652173" y="1553437"/>
                  <a:pt x="3683954" y="1647875"/>
                  <a:pt x="3675363" y="1923597"/>
                </a:cubicBezTo>
                <a:cubicBezTo>
                  <a:pt x="3666772" y="2199319"/>
                  <a:pt x="3690691" y="2381669"/>
                  <a:pt x="3675363" y="2541896"/>
                </a:cubicBezTo>
                <a:cubicBezTo>
                  <a:pt x="3660035" y="2702123"/>
                  <a:pt x="3649660" y="3079633"/>
                  <a:pt x="3675363" y="3434995"/>
                </a:cubicBezTo>
                <a:cubicBezTo>
                  <a:pt x="3430412" y="3452707"/>
                  <a:pt x="3317008" y="3422174"/>
                  <a:pt x="3026049" y="3434995"/>
                </a:cubicBezTo>
                <a:cubicBezTo>
                  <a:pt x="2735090" y="3447816"/>
                  <a:pt x="2534658" y="3409696"/>
                  <a:pt x="2339981" y="3434995"/>
                </a:cubicBezTo>
                <a:cubicBezTo>
                  <a:pt x="2145304" y="3460294"/>
                  <a:pt x="1898547" y="3412637"/>
                  <a:pt x="1653913" y="3434995"/>
                </a:cubicBezTo>
                <a:cubicBezTo>
                  <a:pt x="1409279" y="3457353"/>
                  <a:pt x="1293819" y="3453987"/>
                  <a:pt x="1114860" y="3434995"/>
                </a:cubicBezTo>
                <a:cubicBezTo>
                  <a:pt x="935901" y="3416003"/>
                  <a:pt x="359613" y="3422317"/>
                  <a:pt x="0" y="3434995"/>
                </a:cubicBezTo>
                <a:cubicBezTo>
                  <a:pt x="-35420" y="3278962"/>
                  <a:pt x="-12589" y="2836871"/>
                  <a:pt x="0" y="2679296"/>
                </a:cubicBezTo>
                <a:cubicBezTo>
                  <a:pt x="12589" y="2521721"/>
                  <a:pt x="-17919" y="2253075"/>
                  <a:pt x="0" y="2095347"/>
                </a:cubicBezTo>
                <a:cubicBezTo>
                  <a:pt x="17919" y="1937619"/>
                  <a:pt x="3963" y="1713108"/>
                  <a:pt x="0" y="1477048"/>
                </a:cubicBezTo>
                <a:cubicBezTo>
                  <a:pt x="-3963" y="1240988"/>
                  <a:pt x="30523" y="1027161"/>
                  <a:pt x="0" y="858749"/>
                </a:cubicBezTo>
                <a:cubicBezTo>
                  <a:pt x="-30523" y="690337"/>
                  <a:pt x="-18916" y="403051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64300" y="2774515"/>
            <a:ext cx="30700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第一類：________________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4432157" y="2858670"/>
            <a:ext cx="30700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第二類：_________________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8700014" y="2858670"/>
            <a:ext cx="30700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第三類：_________________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4190021" y="3254553"/>
            <a:ext cx="3811957" cy="3434994"/>
          </a:xfrm>
          <a:custGeom>
            <a:rect b="b" l="l" r="r" t="t"/>
            <a:pathLst>
              <a:path extrusionOk="0" h="3434994" w="3811957">
                <a:moveTo>
                  <a:pt x="0" y="0"/>
                </a:moveTo>
                <a:cubicBezTo>
                  <a:pt x="176258" y="-24367"/>
                  <a:pt x="443496" y="15788"/>
                  <a:pt x="597207" y="0"/>
                </a:cubicBezTo>
                <a:cubicBezTo>
                  <a:pt x="750918" y="-15788"/>
                  <a:pt x="879506" y="-19119"/>
                  <a:pt x="1118174" y="0"/>
                </a:cubicBezTo>
                <a:cubicBezTo>
                  <a:pt x="1356842" y="19119"/>
                  <a:pt x="1605872" y="-22929"/>
                  <a:pt x="1829739" y="0"/>
                </a:cubicBezTo>
                <a:cubicBezTo>
                  <a:pt x="2053607" y="22929"/>
                  <a:pt x="2177423" y="29668"/>
                  <a:pt x="2426946" y="0"/>
                </a:cubicBezTo>
                <a:cubicBezTo>
                  <a:pt x="2676469" y="-29668"/>
                  <a:pt x="2873400" y="21349"/>
                  <a:pt x="3024153" y="0"/>
                </a:cubicBezTo>
                <a:cubicBezTo>
                  <a:pt x="3174906" y="-21349"/>
                  <a:pt x="3576605" y="36137"/>
                  <a:pt x="3811957" y="0"/>
                </a:cubicBezTo>
                <a:cubicBezTo>
                  <a:pt x="3803661" y="267194"/>
                  <a:pt x="3811749" y="377922"/>
                  <a:pt x="3811957" y="618299"/>
                </a:cubicBezTo>
                <a:cubicBezTo>
                  <a:pt x="3812165" y="858676"/>
                  <a:pt x="3835147" y="1057159"/>
                  <a:pt x="3811957" y="1305298"/>
                </a:cubicBezTo>
                <a:cubicBezTo>
                  <a:pt x="3788767" y="1553437"/>
                  <a:pt x="3820548" y="1647875"/>
                  <a:pt x="3811957" y="1923597"/>
                </a:cubicBezTo>
                <a:cubicBezTo>
                  <a:pt x="3803366" y="2199319"/>
                  <a:pt x="3827285" y="2381669"/>
                  <a:pt x="3811957" y="2541896"/>
                </a:cubicBezTo>
                <a:cubicBezTo>
                  <a:pt x="3796629" y="2702123"/>
                  <a:pt x="3784796" y="3082945"/>
                  <a:pt x="3811957" y="3434994"/>
                </a:cubicBezTo>
                <a:cubicBezTo>
                  <a:pt x="3668243" y="3454884"/>
                  <a:pt x="3294388" y="3426570"/>
                  <a:pt x="3138511" y="3434994"/>
                </a:cubicBezTo>
                <a:cubicBezTo>
                  <a:pt x="2982634" y="3443418"/>
                  <a:pt x="2758508" y="3435558"/>
                  <a:pt x="2426946" y="3434994"/>
                </a:cubicBezTo>
                <a:cubicBezTo>
                  <a:pt x="2095384" y="3434430"/>
                  <a:pt x="2066710" y="3469613"/>
                  <a:pt x="1715381" y="3434994"/>
                </a:cubicBezTo>
                <a:cubicBezTo>
                  <a:pt x="1364053" y="3400375"/>
                  <a:pt x="1291776" y="3442491"/>
                  <a:pt x="1156294" y="3434994"/>
                </a:cubicBezTo>
                <a:cubicBezTo>
                  <a:pt x="1020812" y="3427497"/>
                  <a:pt x="354643" y="3414345"/>
                  <a:pt x="0" y="3434994"/>
                </a:cubicBezTo>
                <a:cubicBezTo>
                  <a:pt x="-35420" y="3278961"/>
                  <a:pt x="-12589" y="2836870"/>
                  <a:pt x="0" y="2679295"/>
                </a:cubicBezTo>
                <a:cubicBezTo>
                  <a:pt x="12589" y="2521720"/>
                  <a:pt x="-17919" y="2253074"/>
                  <a:pt x="0" y="2095346"/>
                </a:cubicBezTo>
                <a:cubicBezTo>
                  <a:pt x="17919" y="1937618"/>
                  <a:pt x="3963" y="1713107"/>
                  <a:pt x="0" y="1477047"/>
                </a:cubicBezTo>
                <a:cubicBezTo>
                  <a:pt x="-3963" y="1240987"/>
                  <a:pt x="30523" y="1027160"/>
                  <a:pt x="0" y="858748"/>
                </a:cubicBezTo>
                <a:cubicBezTo>
                  <a:pt x="-30523" y="690336"/>
                  <a:pt x="-18642" y="398391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8397367" y="3266428"/>
            <a:ext cx="3675363" cy="3434993"/>
          </a:xfrm>
          <a:custGeom>
            <a:rect b="b" l="l" r="r" t="t"/>
            <a:pathLst>
              <a:path extrusionOk="0" h="3434993" w="3675363">
                <a:moveTo>
                  <a:pt x="0" y="0"/>
                </a:moveTo>
                <a:cubicBezTo>
                  <a:pt x="140395" y="-4721"/>
                  <a:pt x="376555" y="-5404"/>
                  <a:pt x="575807" y="0"/>
                </a:cubicBezTo>
                <a:cubicBezTo>
                  <a:pt x="775059" y="5404"/>
                  <a:pt x="869341" y="-10930"/>
                  <a:pt x="1078106" y="0"/>
                </a:cubicBezTo>
                <a:cubicBezTo>
                  <a:pt x="1286871" y="10930"/>
                  <a:pt x="1442788" y="-12774"/>
                  <a:pt x="1764174" y="0"/>
                </a:cubicBezTo>
                <a:cubicBezTo>
                  <a:pt x="2085560" y="12774"/>
                  <a:pt x="2067174" y="8593"/>
                  <a:pt x="2339981" y="0"/>
                </a:cubicBezTo>
                <a:cubicBezTo>
                  <a:pt x="2612788" y="-8593"/>
                  <a:pt x="2748197" y="-21096"/>
                  <a:pt x="2915788" y="0"/>
                </a:cubicBezTo>
                <a:cubicBezTo>
                  <a:pt x="3083379" y="21096"/>
                  <a:pt x="3361582" y="-36753"/>
                  <a:pt x="3675363" y="0"/>
                </a:cubicBezTo>
                <a:cubicBezTo>
                  <a:pt x="3667067" y="267194"/>
                  <a:pt x="3675155" y="377922"/>
                  <a:pt x="3675363" y="618299"/>
                </a:cubicBezTo>
                <a:cubicBezTo>
                  <a:pt x="3675571" y="858676"/>
                  <a:pt x="3696638" y="1058630"/>
                  <a:pt x="3675363" y="1305297"/>
                </a:cubicBezTo>
                <a:cubicBezTo>
                  <a:pt x="3654088" y="1551964"/>
                  <a:pt x="3683954" y="1647874"/>
                  <a:pt x="3675363" y="1923596"/>
                </a:cubicBezTo>
                <a:cubicBezTo>
                  <a:pt x="3666772" y="2199318"/>
                  <a:pt x="3690691" y="2381668"/>
                  <a:pt x="3675363" y="2541895"/>
                </a:cubicBezTo>
                <a:cubicBezTo>
                  <a:pt x="3660035" y="2702122"/>
                  <a:pt x="3648202" y="3082944"/>
                  <a:pt x="3675363" y="3434993"/>
                </a:cubicBezTo>
                <a:cubicBezTo>
                  <a:pt x="3430412" y="3452705"/>
                  <a:pt x="3317008" y="3422172"/>
                  <a:pt x="3026049" y="3434993"/>
                </a:cubicBezTo>
                <a:cubicBezTo>
                  <a:pt x="2735090" y="3447814"/>
                  <a:pt x="2534658" y="3409694"/>
                  <a:pt x="2339981" y="3434993"/>
                </a:cubicBezTo>
                <a:cubicBezTo>
                  <a:pt x="2145304" y="3460292"/>
                  <a:pt x="1898547" y="3412635"/>
                  <a:pt x="1653913" y="3434993"/>
                </a:cubicBezTo>
                <a:cubicBezTo>
                  <a:pt x="1409279" y="3457351"/>
                  <a:pt x="1293819" y="3453985"/>
                  <a:pt x="1114860" y="3434993"/>
                </a:cubicBezTo>
                <a:cubicBezTo>
                  <a:pt x="935901" y="3416001"/>
                  <a:pt x="359613" y="3422315"/>
                  <a:pt x="0" y="3434993"/>
                </a:cubicBezTo>
                <a:cubicBezTo>
                  <a:pt x="-33615" y="3277401"/>
                  <a:pt x="-9106" y="2831497"/>
                  <a:pt x="0" y="2679295"/>
                </a:cubicBezTo>
                <a:cubicBezTo>
                  <a:pt x="9106" y="2527093"/>
                  <a:pt x="-17919" y="2253074"/>
                  <a:pt x="0" y="2095346"/>
                </a:cubicBezTo>
                <a:cubicBezTo>
                  <a:pt x="17919" y="1937618"/>
                  <a:pt x="3963" y="1713107"/>
                  <a:pt x="0" y="1477047"/>
                </a:cubicBezTo>
                <a:cubicBezTo>
                  <a:pt x="-3963" y="1240987"/>
                  <a:pt x="30523" y="1027160"/>
                  <a:pt x="0" y="858748"/>
                </a:cubicBezTo>
                <a:cubicBezTo>
                  <a:pt x="-30523" y="690336"/>
                  <a:pt x="-18642" y="398391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9550" y="1537075"/>
            <a:ext cx="749556" cy="786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25" name="Google Shape;1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1674" y="784413"/>
            <a:ext cx="770397" cy="792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26" name="Google Shape;12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9833" y="773638"/>
            <a:ext cx="759100" cy="81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27" name="Google Shape;12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0911" y="1581616"/>
            <a:ext cx="764445" cy="802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28" name="Google Shape;12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29494" y="773898"/>
            <a:ext cx="727277" cy="81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5274047" y="1553098"/>
            <a:ext cx="764800" cy="75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55290" y="1574074"/>
            <a:ext cx="770397" cy="71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oll, toy&#10;&#10;Description automatically generated" id="131" name="Google Shape;131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07435" y="787322"/>
            <a:ext cx="803254" cy="786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oll, toy, white&#10;&#10;Description automatically generated" id="132" name="Google Shape;132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16793" y="1574076"/>
            <a:ext cx="784536" cy="71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white&#10;&#10;Description automatically generated" id="133" name="Google Shape;133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370286" y="838483"/>
            <a:ext cx="753991" cy="6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261344" y="827569"/>
            <a:ext cx="751815" cy="7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flipH="1">
            <a:off x="9540614" y="827573"/>
            <a:ext cx="799730" cy="706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- up of a toy&#10;&#10;Description automatically generated with low confidence" id="136" name="Google Shape;136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32917" y="884562"/>
            <a:ext cx="735063" cy="786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toy&#10;&#10;Description automatically generated with low confidence" id="137" name="Google Shape;137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38590" y="1833964"/>
            <a:ext cx="747816" cy="777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oll, toy&#10;&#10;Description automatically generated" id="138" name="Google Shape;138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157650" y="1768525"/>
            <a:ext cx="885600" cy="89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's face&#10;&#10;Description automatically generated with low confidence" id="139" name="Google Shape;139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3926" y="829140"/>
            <a:ext cx="674403" cy="703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40" name="Google Shape;140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190918" y="773669"/>
            <a:ext cx="778410" cy="814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41" name="Google Shape;141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189763" y="841959"/>
            <a:ext cx="779368" cy="87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5498500" y="-30670"/>
            <a:ext cx="97536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短頭髮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C2E5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164299" y="227829"/>
            <a:ext cx="74110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將以下emoji分成4類，並拖放emoji到方框內，完成後，向老師及同學講解你用何準則／方法分類。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132532" y="2861541"/>
            <a:ext cx="27238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第一類：______________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3025929" y="2861541"/>
            <a:ext cx="30700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第二類：_______________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5978456" y="2877776"/>
            <a:ext cx="29589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第三類：_______________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9233090" y="2861541"/>
            <a:ext cx="29589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第四類：_______________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64301" y="3302615"/>
            <a:ext cx="2723822" cy="3386932"/>
          </a:xfrm>
          <a:custGeom>
            <a:rect b="b" l="l" r="r" t="t"/>
            <a:pathLst>
              <a:path extrusionOk="0" h="3386932" w="2723822">
                <a:moveTo>
                  <a:pt x="0" y="0"/>
                </a:moveTo>
                <a:cubicBezTo>
                  <a:pt x="188760" y="-2096"/>
                  <a:pt x="518929" y="2320"/>
                  <a:pt x="653717" y="0"/>
                </a:cubicBezTo>
                <a:cubicBezTo>
                  <a:pt x="788505" y="-2320"/>
                  <a:pt x="1133047" y="15857"/>
                  <a:pt x="1252958" y="0"/>
                </a:cubicBezTo>
                <a:cubicBezTo>
                  <a:pt x="1372869" y="-15857"/>
                  <a:pt x="1821602" y="22451"/>
                  <a:pt x="1988390" y="0"/>
                </a:cubicBezTo>
                <a:cubicBezTo>
                  <a:pt x="2155178" y="-22451"/>
                  <a:pt x="2395793" y="-10723"/>
                  <a:pt x="2723822" y="0"/>
                </a:cubicBezTo>
                <a:cubicBezTo>
                  <a:pt x="2735066" y="239454"/>
                  <a:pt x="2746523" y="383578"/>
                  <a:pt x="2723822" y="643517"/>
                </a:cubicBezTo>
                <a:cubicBezTo>
                  <a:pt x="2701121" y="903456"/>
                  <a:pt x="2742350" y="1100586"/>
                  <a:pt x="2723822" y="1253165"/>
                </a:cubicBezTo>
                <a:cubicBezTo>
                  <a:pt x="2705294" y="1405744"/>
                  <a:pt x="2700624" y="1658349"/>
                  <a:pt x="2723822" y="1930551"/>
                </a:cubicBezTo>
                <a:cubicBezTo>
                  <a:pt x="2747020" y="2202753"/>
                  <a:pt x="2697700" y="2289233"/>
                  <a:pt x="2723822" y="2607938"/>
                </a:cubicBezTo>
                <a:cubicBezTo>
                  <a:pt x="2749944" y="2926643"/>
                  <a:pt x="2741365" y="3142246"/>
                  <a:pt x="2723822" y="3386932"/>
                </a:cubicBezTo>
                <a:cubicBezTo>
                  <a:pt x="2467987" y="3363761"/>
                  <a:pt x="2232459" y="3411327"/>
                  <a:pt x="2097343" y="3386932"/>
                </a:cubicBezTo>
                <a:cubicBezTo>
                  <a:pt x="1962227" y="3362537"/>
                  <a:pt x="1705951" y="3396133"/>
                  <a:pt x="1416387" y="3386932"/>
                </a:cubicBezTo>
                <a:cubicBezTo>
                  <a:pt x="1126823" y="3377731"/>
                  <a:pt x="1007814" y="3367180"/>
                  <a:pt x="762670" y="3386932"/>
                </a:cubicBezTo>
                <a:cubicBezTo>
                  <a:pt x="517526" y="3406684"/>
                  <a:pt x="155776" y="3418894"/>
                  <a:pt x="0" y="3386932"/>
                </a:cubicBezTo>
                <a:cubicBezTo>
                  <a:pt x="-34898" y="3188463"/>
                  <a:pt x="9454" y="2974625"/>
                  <a:pt x="0" y="2641807"/>
                </a:cubicBezTo>
                <a:cubicBezTo>
                  <a:pt x="-9454" y="2308989"/>
                  <a:pt x="-22134" y="2252854"/>
                  <a:pt x="0" y="1896682"/>
                </a:cubicBezTo>
                <a:cubicBezTo>
                  <a:pt x="22134" y="1540510"/>
                  <a:pt x="29811" y="1469559"/>
                  <a:pt x="0" y="1219296"/>
                </a:cubicBezTo>
                <a:cubicBezTo>
                  <a:pt x="-29811" y="969033"/>
                  <a:pt x="57203" y="442779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3094012" y="3285478"/>
            <a:ext cx="2723822" cy="3404069"/>
          </a:xfrm>
          <a:custGeom>
            <a:rect b="b" l="l" r="r" t="t"/>
            <a:pathLst>
              <a:path extrusionOk="0" h="3404069" w="2723822">
                <a:moveTo>
                  <a:pt x="0" y="0"/>
                </a:moveTo>
                <a:cubicBezTo>
                  <a:pt x="188760" y="-2096"/>
                  <a:pt x="518929" y="2320"/>
                  <a:pt x="653717" y="0"/>
                </a:cubicBezTo>
                <a:cubicBezTo>
                  <a:pt x="788505" y="-2320"/>
                  <a:pt x="1133047" y="15857"/>
                  <a:pt x="1252958" y="0"/>
                </a:cubicBezTo>
                <a:cubicBezTo>
                  <a:pt x="1372869" y="-15857"/>
                  <a:pt x="1821602" y="22451"/>
                  <a:pt x="1988390" y="0"/>
                </a:cubicBezTo>
                <a:cubicBezTo>
                  <a:pt x="2155178" y="-22451"/>
                  <a:pt x="2395793" y="-10723"/>
                  <a:pt x="2723822" y="0"/>
                </a:cubicBezTo>
                <a:cubicBezTo>
                  <a:pt x="2691535" y="311722"/>
                  <a:pt x="2747060" y="463936"/>
                  <a:pt x="2723822" y="646773"/>
                </a:cubicBezTo>
                <a:cubicBezTo>
                  <a:pt x="2700584" y="829610"/>
                  <a:pt x="2696406" y="1030302"/>
                  <a:pt x="2723822" y="1259506"/>
                </a:cubicBezTo>
                <a:cubicBezTo>
                  <a:pt x="2751238" y="1488710"/>
                  <a:pt x="2742975" y="1632848"/>
                  <a:pt x="2723822" y="1940319"/>
                </a:cubicBezTo>
                <a:cubicBezTo>
                  <a:pt x="2704669" y="2247790"/>
                  <a:pt x="2749210" y="2289991"/>
                  <a:pt x="2723822" y="2621133"/>
                </a:cubicBezTo>
                <a:cubicBezTo>
                  <a:pt x="2698434" y="2952275"/>
                  <a:pt x="2742566" y="3041226"/>
                  <a:pt x="2723822" y="3404069"/>
                </a:cubicBezTo>
                <a:cubicBezTo>
                  <a:pt x="2467987" y="3380898"/>
                  <a:pt x="2232459" y="3428464"/>
                  <a:pt x="2097343" y="3404069"/>
                </a:cubicBezTo>
                <a:cubicBezTo>
                  <a:pt x="1962227" y="3379674"/>
                  <a:pt x="1705951" y="3413270"/>
                  <a:pt x="1416387" y="3404069"/>
                </a:cubicBezTo>
                <a:cubicBezTo>
                  <a:pt x="1126823" y="3394868"/>
                  <a:pt x="1007814" y="3384317"/>
                  <a:pt x="762670" y="3404069"/>
                </a:cubicBezTo>
                <a:cubicBezTo>
                  <a:pt x="517526" y="3423821"/>
                  <a:pt x="155776" y="3436031"/>
                  <a:pt x="0" y="3404069"/>
                </a:cubicBezTo>
                <a:cubicBezTo>
                  <a:pt x="27057" y="3153382"/>
                  <a:pt x="15575" y="2958957"/>
                  <a:pt x="0" y="2655174"/>
                </a:cubicBezTo>
                <a:cubicBezTo>
                  <a:pt x="-15575" y="2351391"/>
                  <a:pt x="29371" y="2113069"/>
                  <a:pt x="0" y="1906279"/>
                </a:cubicBezTo>
                <a:cubicBezTo>
                  <a:pt x="-29371" y="1699490"/>
                  <a:pt x="-7199" y="1494229"/>
                  <a:pt x="0" y="1225465"/>
                </a:cubicBezTo>
                <a:cubicBezTo>
                  <a:pt x="7199" y="956701"/>
                  <a:pt x="-26954" y="397065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948650" y="3394553"/>
            <a:ext cx="2723822" cy="3364456"/>
          </a:xfrm>
          <a:custGeom>
            <a:rect b="b" l="l" r="r" t="t"/>
            <a:pathLst>
              <a:path extrusionOk="0" h="3364456" w="2723822">
                <a:moveTo>
                  <a:pt x="0" y="0"/>
                </a:moveTo>
                <a:cubicBezTo>
                  <a:pt x="188760" y="-2096"/>
                  <a:pt x="518929" y="2320"/>
                  <a:pt x="653717" y="0"/>
                </a:cubicBezTo>
                <a:cubicBezTo>
                  <a:pt x="788505" y="-2320"/>
                  <a:pt x="1133047" y="15857"/>
                  <a:pt x="1252958" y="0"/>
                </a:cubicBezTo>
                <a:cubicBezTo>
                  <a:pt x="1372869" y="-15857"/>
                  <a:pt x="1821602" y="22451"/>
                  <a:pt x="1988390" y="0"/>
                </a:cubicBezTo>
                <a:cubicBezTo>
                  <a:pt x="2155178" y="-22451"/>
                  <a:pt x="2395793" y="-10723"/>
                  <a:pt x="2723822" y="0"/>
                </a:cubicBezTo>
                <a:cubicBezTo>
                  <a:pt x="2729004" y="302962"/>
                  <a:pt x="2703759" y="370069"/>
                  <a:pt x="2723822" y="639247"/>
                </a:cubicBezTo>
                <a:cubicBezTo>
                  <a:pt x="2743885" y="908425"/>
                  <a:pt x="2732510" y="1049866"/>
                  <a:pt x="2723822" y="1244849"/>
                </a:cubicBezTo>
                <a:cubicBezTo>
                  <a:pt x="2715134" y="1439832"/>
                  <a:pt x="2733368" y="1667008"/>
                  <a:pt x="2723822" y="1917740"/>
                </a:cubicBezTo>
                <a:cubicBezTo>
                  <a:pt x="2714276" y="2168472"/>
                  <a:pt x="2713827" y="2325498"/>
                  <a:pt x="2723822" y="2590631"/>
                </a:cubicBezTo>
                <a:cubicBezTo>
                  <a:pt x="2733817" y="2855764"/>
                  <a:pt x="2745536" y="3005610"/>
                  <a:pt x="2723822" y="3364456"/>
                </a:cubicBezTo>
                <a:cubicBezTo>
                  <a:pt x="2467987" y="3341285"/>
                  <a:pt x="2232459" y="3388851"/>
                  <a:pt x="2097343" y="3364456"/>
                </a:cubicBezTo>
                <a:cubicBezTo>
                  <a:pt x="1962227" y="3340061"/>
                  <a:pt x="1705951" y="3373657"/>
                  <a:pt x="1416387" y="3364456"/>
                </a:cubicBezTo>
                <a:cubicBezTo>
                  <a:pt x="1126823" y="3355255"/>
                  <a:pt x="1007814" y="3344704"/>
                  <a:pt x="762670" y="3364456"/>
                </a:cubicBezTo>
                <a:cubicBezTo>
                  <a:pt x="517526" y="3384208"/>
                  <a:pt x="155776" y="3396418"/>
                  <a:pt x="0" y="3364456"/>
                </a:cubicBezTo>
                <a:cubicBezTo>
                  <a:pt x="-35882" y="3213481"/>
                  <a:pt x="-6764" y="2916184"/>
                  <a:pt x="0" y="2624276"/>
                </a:cubicBezTo>
                <a:cubicBezTo>
                  <a:pt x="6764" y="2332368"/>
                  <a:pt x="-12845" y="2082830"/>
                  <a:pt x="0" y="1884095"/>
                </a:cubicBezTo>
                <a:cubicBezTo>
                  <a:pt x="12845" y="1685360"/>
                  <a:pt x="-27782" y="1391345"/>
                  <a:pt x="0" y="1211204"/>
                </a:cubicBezTo>
                <a:cubicBezTo>
                  <a:pt x="27782" y="1031063"/>
                  <a:pt x="-34222" y="386031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9068789" y="3325091"/>
            <a:ext cx="2958910" cy="3364456"/>
          </a:xfrm>
          <a:custGeom>
            <a:rect b="b" l="l" r="r" t="t"/>
            <a:pathLst>
              <a:path extrusionOk="0" h="3364456" w="2958910">
                <a:moveTo>
                  <a:pt x="0" y="0"/>
                </a:moveTo>
                <a:cubicBezTo>
                  <a:pt x="122541" y="-7609"/>
                  <a:pt x="344963" y="26683"/>
                  <a:pt x="562193" y="0"/>
                </a:cubicBezTo>
                <a:cubicBezTo>
                  <a:pt x="779423" y="-26683"/>
                  <a:pt x="820683" y="21640"/>
                  <a:pt x="1065208" y="0"/>
                </a:cubicBezTo>
                <a:cubicBezTo>
                  <a:pt x="1309733" y="-21640"/>
                  <a:pt x="1430906" y="-23815"/>
                  <a:pt x="1716168" y="0"/>
                </a:cubicBezTo>
                <a:cubicBezTo>
                  <a:pt x="2001430" y="23815"/>
                  <a:pt x="2055709" y="-19964"/>
                  <a:pt x="2278361" y="0"/>
                </a:cubicBezTo>
                <a:cubicBezTo>
                  <a:pt x="2501013" y="19964"/>
                  <a:pt x="2759324" y="-10950"/>
                  <a:pt x="2958910" y="0"/>
                </a:cubicBezTo>
                <a:cubicBezTo>
                  <a:pt x="2926646" y="148074"/>
                  <a:pt x="2994036" y="481283"/>
                  <a:pt x="2958910" y="740180"/>
                </a:cubicBezTo>
                <a:cubicBezTo>
                  <a:pt x="2923784" y="999077"/>
                  <a:pt x="2972668" y="1157950"/>
                  <a:pt x="2958910" y="1413072"/>
                </a:cubicBezTo>
                <a:cubicBezTo>
                  <a:pt x="2945152" y="1668194"/>
                  <a:pt x="2948915" y="1820830"/>
                  <a:pt x="2958910" y="2085963"/>
                </a:cubicBezTo>
                <a:cubicBezTo>
                  <a:pt x="2968905" y="2351096"/>
                  <a:pt x="2968128" y="2516730"/>
                  <a:pt x="2958910" y="2691565"/>
                </a:cubicBezTo>
                <a:cubicBezTo>
                  <a:pt x="2949692" y="2866400"/>
                  <a:pt x="2982409" y="3108175"/>
                  <a:pt x="2958910" y="3364456"/>
                </a:cubicBezTo>
                <a:cubicBezTo>
                  <a:pt x="2708561" y="3375845"/>
                  <a:pt x="2657595" y="3352974"/>
                  <a:pt x="2367128" y="3364456"/>
                </a:cubicBezTo>
                <a:cubicBezTo>
                  <a:pt x="2076661" y="3375938"/>
                  <a:pt x="2081239" y="3361791"/>
                  <a:pt x="1804935" y="3364456"/>
                </a:cubicBezTo>
                <a:cubicBezTo>
                  <a:pt x="1528631" y="3367121"/>
                  <a:pt x="1470963" y="3351072"/>
                  <a:pt x="1153975" y="3364456"/>
                </a:cubicBezTo>
                <a:cubicBezTo>
                  <a:pt x="836987" y="3377840"/>
                  <a:pt x="767759" y="3357859"/>
                  <a:pt x="503015" y="3364456"/>
                </a:cubicBezTo>
                <a:cubicBezTo>
                  <a:pt x="238271" y="3371053"/>
                  <a:pt x="145809" y="3362358"/>
                  <a:pt x="0" y="3364456"/>
                </a:cubicBezTo>
                <a:cubicBezTo>
                  <a:pt x="-8395" y="3118628"/>
                  <a:pt x="-27782" y="2871706"/>
                  <a:pt x="0" y="2691565"/>
                </a:cubicBezTo>
                <a:cubicBezTo>
                  <a:pt x="27782" y="2511424"/>
                  <a:pt x="-726" y="2356964"/>
                  <a:pt x="0" y="2052318"/>
                </a:cubicBezTo>
                <a:cubicBezTo>
                  <a:pt x="726" y="1747672"/>
                  <a:pt x="4385" y="1684829"/>
                  <a:pt x="0" y="1480361"/>
                </a:cubicBezTo>
                <a:cubicBezTo>
                  <a:pt x="-4385" y="1275893"/>
                  <a:pt x="15672" y="1114025"/>
                  <a:pt x="0" y="874759"/>
                </a:cubicBezTo>
                <a:cubicBezTo>
                  <a:pt x="-15672" y="635493"/>
                  <a:pt x="12452" y="237513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2457" y="789971"/>
            <a:ext cx="642839" cy="724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57" name="Google Shape;15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5359" y="215350"/>
            <a:ext cx="770397" cy="792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58" name="Google Shape;15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9566" y="212848"/>
            <a:ext cx="759083" cy="797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59" name="Google Shape;15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8757" y="2132346"/>
            <a:ext cx="764445" cy="802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60" name="Google Shape;16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13420" y="873637"/>
            <a:ext cx="780371" cy="80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34496" y="52420"/>
            <a:ext cx="841421" cy="82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30894" y="621745"/>
            <a:ext cx="770397" cy="71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oll, toy&#10;&#10;Description automatically generated" id="163" name="Google Shape;163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71101" y="1242176"/>
            <a:ext cx="806004" cy="786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white&#10;&#10;Description automatically generated" id="164" name="Google Shape;164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651116" y="1268786"/>
            <a:ext cx="791167" cy="73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680325" y="628800"/>
            <a:ext cx="1104475" cy="136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65901" y="1514779"/>
            <a:ext cx="799730" cy="706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- up of a toy&#10;&#10;Description automatically generated with low confidence" id="167" name="Google Shape;167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067422" y="473831"/>
            <a:ext cx="735063" cy="786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toy&#10;&#10;Description automatically generated with low confidence" id="168" name="Google Shape;168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846124" y="1334500"/>
            <a:ext cx="794828" cy="79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oll, toy&#10;&#10;Description automatically generated" id="169" name="Google Shape;169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090413" y="219509"/>
            <a:ext cx="778600" cy="784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's face&#10;&#10;Description automatically generated with low confidence" id="170" name="Google Shape;170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583290" y="492229"/>
            <a:ext cx="769834" cy="749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71" name="Google Shape;171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097453" y="1908590"/>
            <a:ext cx="814377" cy="784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72" name="Google Shape;172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flipH="1">
            <a:off x="776487" y="185098"/>
            <a:ext cx="778591" cy="8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5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054" y="826152"/>
            <a:ext cx="752292" cy="786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78" name="Google Shape;17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6923" y="1968060"/>
            <a:ext cx="770397" cy="792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79" name="Google Shape;17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6246" y="1757940"/>
            <a:ext cx="764445" cy="802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180" name="Google Shape;18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6101" y="784650"/>
            <a:ext cx="1147000" cy="11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56180" y="1095406"/>
            <a:ext cx="770397" cy="71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oll, toy&#10;&#10;Description automatically generated" id="182" name="Google Shape;18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52018" y="1765907"/>
            <a:ext cx="803254" cy="786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white&#10;&#10;Description automatically generated" id="183" name="Google Shape;18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3291081" y="1154433"/>
            <a:ext cx="791150" cy="81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toy&#10;&#10;Description automatically generated with low confidence" id="184" name="Google Shape;18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33926" y="1021825"/>
            <a:ext cx="880425" cy="79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oll, toy&#10;&#10;Description automatically generated" id="185" name="Google Shape;185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62973" y="1435463"/>
            <a:ext cx="762865" cy="768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 txBox="1"/>
          <p:nvPr/>
        </p:nvSpPr>
        <p:spPr>
          <a:xfrm>
            <a:off x="164299" y="227829"/>
            <a:ext cx="74110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將以下emoji分成5類，並拖放emoji到方框內，完成後，向老師及同學講解你用何準則／方法分類。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8970" y="3022329"/>
            <a:ext cx="24444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第一類：___________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2488487" y="3009472"/>
            <a:ext cx="25302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第二類：____________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4987866" y="3002775"/>
            <a:ext cx="23186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第三類：__________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7314340" y="3017364"/>
            <a:ext cx="23186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第四類：__________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84923" y="3444400"/>
            <a:ext cx="2315347" cy="3364456"/>
          </a:xfrm>
          <a:custGeom>
            <a:rect b="b" l="l" r="r" t="t"/>
            <a:pathLst>
              <a:path extrusionOk="0" h="3364456" w="2958910">
                <a:moveTo>
                  <a:pt x="0" y="0"/>
                </a:moveTo>
                <a:cubicBezTo>
                  <a:pt x="122541" y="-7609"/>
                  <a:pt x="344963" y="26683"/>
                  <a:pt x="562193" y="0"/>
                </a:cubicBezTo>
                <a:cubicBezTo>
                  <a:pt x="779423" y="-26683"/>
                  <a:pt x="820683" y="21640"/>
                  <a:pt x="1065208" y="0"/>
                </a:cubicBezTo>
                <a:cubicBezTo>
                  <a:pt x="1309733" y="-21640"/>
                  <a:pt x="1430906" y="-23815"/>
                  <a:pt x="1716168" y="0"/>
                </a:cubicBezTo>
                <a:cubicBezTo>
                  <a:pt x="2001430" y="23815"/>
                  <a:pt x="2055709" y="-19964"/>
                  <a:pt x="2278361" y="0"/>
                </a:cubicBezTo>
                <a:cubicBezTo>
                  <a:pt x="2501013" y="19964"/>
                  <a:pt x="2759324" y="-10950"/>
                  <a:pt x="2958910" y="0"/>
                </a:cubicBezTo>
                <a:cubicBezTo>
                  <a:pt x="2926646" y="148074"/>
                  <a:pt x="2994036" y="481283"/>
                  <a:pt x="2958910" y="740180"/>
                </a:cubicBezTo>
                <a:cubicBezTo>
                  <a:pt x="2923784" y="999077"/>
                  <a:pt x="2972668" y="1157950"/>
                  <a:pt x="2958910" y="1413072"/>
                </a:cubicBezTo>
                <a:cubicBezTo>
                  <a:pt x="2945152" y="1668194"/>
                  <a:pt x="2948915" y="1820830"/>
                  <a:pt x="2958910" y="2085963"/>
                </a:cubicBezTo>
                <a:cubicBezTo>
                  <a:pt x="2968905" y="2351096"/>
                  <a:pt x="2968128" y="2516730"/>
                  <a:pt x="2958910" y="2691565"/>
                </a:cubicBezTo>
                <a:cubicBezTo>
                  <a:pt x="2949692" y="2866400"/>
                  <a:pt x="2982409" y="3108175"/>
                  <a:pt x="2958910" y="3364456"/>
                </a:cubicBezTo>
                <a:cubicBezTo>
                  <a:pt x="2708561" y="3375845"/>
                  <a:pt x="2657595" y="3352974"/>
                  <a:pt x="2367128" y="3364456"/>
                </a:cubicBezTo>
                <a:cubicBezTo>
                  <a:pt x="2076661" y="3375938"/>
                  <a:pt x="2081239" y="3361791"/>
                  <a:pt x="1804935" y="3364456"/>
                </a:cubicBezTo>
                <a:cubicBezTo>
                  <a:pt x="1528631" y="3367121"/>
                  <a:pt x="1470963" y="3351072"/>
                  <a:pt x="1153975" y="3364456"/>
                </a:cubicBezTo>
                <a:cubicBezTo>
                  <a:pt x="836987" y="3377840"/>
                  <a:pt x="767759" y="3357859"/>
                  <a:pt x="503015" y="3364456"/>
                </a:cubicBezTo>
                <a:cubicBezTo>
                  <a:pt x="238271" y="3371053"/>
                  <a:pt x="145809" y="3362358"/>
                  <a:pt x="0" y="3364456"/>
                </a:cubicBezTo>
                <a:cubicBezTo>
                  <a:pt x="-8395" y="3118628"/>
                  <a:pt x="-27782" y="2871706"/>
                  <a:pt x="0" y="2691565"/>
                </a:cubicBezTo>
                <a:cubicBezTo>
                  <a:pt x="27782" y="2511424"/>
                  <a:pt x="-726" y="2356964"/>
                  <a:pt x="0" y="2052318"/>
                </a:cubicBezTo>
                <a:cubicBezTo>
                  <a:pt x="726" y="1747672"/>
                  <a:pt x="4385" y="1684829"/>
                  <a:pt x="0" y="1480361"/>
                </a:cubicBezTo>
                <a:cubicBezTo>
                  <a:pt x="-4385" y="1275893"/>
                  <a:pt x="15672" y="1114025"/>
                  <a:pt x="0" y="874759"/>
                </a:cubicBezTo>
                <a:cubicBezTo>
                  <a:pt x="-15672" y="635493"/>
                  <a:pt x="12452" y="237513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2529573" y="3444400"/>
            <a:ext cx="2315347" cy="3364456"/>
          </a:xfrm>
          <a:custGeom>
            <a:rect b="b" l="l" r="r" t="t"/>
            <a:pathLst>
              <a:path extrusionOk="0" h="3364456" w="2958910">
                <a:moveTo>
                  <a:pt x="0" y="0"/>
                </a:moveTo>
                <a:cubicBezTo>
                  <a:pt x="122541" y="-7609"/>
                  <a:pt x="344963" y="26683"/>
                  <a:pt x="562193" y="0"/>
                </a:cubicBezTo>
                <a:cubicBezTo>
                  <a:pt x="779423" y="-26683"/>
                  <a:pt x="820683" y="21640"/>
                  <a:pt x="1065208" y="0"/>
                </a:cubicBezTo>
                <a:cubicBezTo>
                  <a:pt x="1309733" y="-21640"/>
                  <a:pt x="1430906" y="-23815"/>
                  <a:pt x="1716168" y="0"/>
                </a:cubicBezTo>
                <a:cubicBezTo>
                  <a:pt x="2001430" y="23815"/>
                  <a:pt x="2055709" y="-19964"/>
                  <a:pt x="2278361" y="0"/>
                </a:cubicBezTo>
                <a:cubicBezTo>
                  <a:pt x="2501013" y="19964"/>
                  <a:pt x="2759324" y="-10950"/>
                  <a:pt x="2958910" y="0"/>
                </a:cubicBezTo>
                <a:cubicBezTo>
                  <a:pt x="2926646" y="148074"/>
                  <a:pt x="2994036" y="481283"/>
                  <a:pt x="2958910" y="740180"/>
                </a:cubicBezTo>
                <a:cubicBezTo>
                  <a:pt x="2923784" y="999077"/>
                  <a:pt x="2972668" y="1157950"/>
                  <a:pt x="2958910" y="1413072"/>
                </a:cubicBezTo>
                <a:cubicBezTo>
                  <a:pt x="2945152" y="1668194"/>
                  <a:pt x="2948915" y="1820830"/>
                  <a:pt x="2958910" y="2085963"/>
                </a:cubicBezTo>
                <a:cubicBezTo>
                  <a:pt x="2968905" y="2351096"/>
                  <a:pt x="2968128" y="2516730"/>
                  <a:pt x="2958910" y="2691565"/>
                </a:cubicBezTo>
                <a:cubicBezTo>
                  <a:pt x="2949692" y="2866400"/>
                  <a:pt x="2982409" y="3108175"/>
                  <a:pt x="2958910" y="3364456"/>
                </a:cubicBezTo>
                <a:cubicBezTo>
                  <a:pt x="2708561" y="3375845"/>
                  <a:pt x="2657595" y="3352974"/>
                  <a:pt x="2367128" y="3364456"/>
                </a:cubicBezTo>
                <a:cubicBezTo>
                  <a:pt x="2076661" y="3375938"/>
                  <a:pt x="2081239" y="3361791"/>
                  <a:pt x="1804935" y="3364456"/>
                </a:cubicBezTo>
                <a:cubicBezTo>
                  <a:pt x="1528631" y="3367121"/>
                  <a:pt x="1470963" y="3351072"/>
                  <a:pt x="1153975" y="3364456"/>
                </a:cubicBezTo>
                <a:cubicBezTo>
                  <a:pt x="836987" y="3377840"/>
                  <a:pt x="767759" y="3357859"/>
                  <a:pt x="503015" y="3364456"/>
                </a:cubicBezTo>
                <a:cubicBezTo>
                  <a:pt x="238271" y="3371053"/>
                  <a:pt x="145809" y="3362358"/>
                  <a:pt x="0" y="3364456"/>
                </a:cubicBezTo>
                <a:cubicBezTo>
                  <a:pt x="-8395" y="3118628"/>
                  <a:pt x="-27782" y="2871706"/>
                  <a:pt x="0" y="2691565"/>
                </a:cubicBezTo>
                <a:cubicBezTo>
                  <a:pt x="27782" y="2511424"/>
                  <a:pt x="-726" y="2356964"/>
                  <a:pt x="0" y="2052318"/>
                </a:cubicBezTo>
                <a:cubicBezTo>
                  <a:pt x="726" y="1747672"/>
                  <a:pt x="4385" y="1684829"/>
                  <a:pt x="0" y="1480361"/>
                </a:cubicBezTo>
                <a:cubicBezTo>
                  <a:pt x="-4385" y="1275893"/>
                  <a:pt x="15672" y="1114025"/>
                  <a:pt x="0" y="874759"/>
                </a:cubicBezTo>
                <a:cubicBezTo>
                  <a:pt x="-15672" y="635493"/>
                  <a:pt x="12452" y="237513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5000648" y="3444400"/>
            <a:ext cx="2315347" cy="3364456"/>
          </a:xfrm>
          <a:custGeom>
            <a:rect b="b" l="l" r="r" t="t"/>
            <a:pathLst>
              <a:path extrusionOk="0" h="3364456" w="2958910">
                <a:moveTo>
                  <a:pt x="0" y="0"/>
                </a:moveTo>
                <a:cubicBezTo>
                  <a:pt x="122541" y="-7609"/>
                  <a:pt x="344963" y="26683"/>
                  <a:pt x="562193" y="0"/>
                </a:cubicBezTo>
                <a:cubicBezTo>
                  <a:pt x="779423" y="-26683"/>
                  <a:pt x="820683" y="21640"/>
                  <a:pt x="1065208" y="0"/>
                </a:cubicBezTo>
                <a:cubicBezTo>
                  <a:pt x="1309733" y="-21640"/>
                  <a:pt x="1430906" y="-23815"/>
                  <a:pt x="1716168" y="0"/>
                </a:cubicBezTo>
                <a:cubicBezTo>
                  <a:pt x="2001430" y="23815"/>
                  <a:pt x="2055709" y="-19964"/>
                  <a:pt x="2278361" y="0"/>
                </a:cubicBezTo>
                <a:cubicBezTo>
                  <a:pt x="2501013" y="19964"/>
                  <a:pt x="2759324" y="-10950"/>
                  <a:pt x="2958910" y="0"/>
                </a:cubicBezTo>
                <a:cubicBezTo>
                  <a:pt x="2926646" y="148074"/>
                  <a:pt x="2994036" y="481283"/>
                  <a:pt x="2958910" y="740180"/>
                </a:cubicBezTo>
                <a:cubicBezTo>
                  <a:pt x="2923784" y="999077"/>
                  <a:pt x="2972668" y="1157950"/>
                  <a:pt x="2958910" y="1413072"/>
                </a:cubicBezTo>
                <a:cubicBezTo>
                  <a:pt x="2945152" y="1668194"/>
                  <a:pt x="2948915" y="1820830"/>
                  <a:pt x="2958910" y="2085963"/>
                </a:cubicBezTo>
                <a:cubicBezTo>
                  <a:pt x="2968905" y="2351096"/>
                  <a:pt x="2968128" y="2516730"/>
                  <a:pt x="2958910" y="2691565"/>
                </a:cubicBezTo>
                <a:cubicBezTo>
                  <a:pt x="2949692" y="2866400"/>
                  <a:pt x="2982409" y="3108175"/>
                  <a:pt x="2958910" y="3364456"/>
                </a:cubicBezTo>
                <a:cubicBezTo>
                  <a:pt x="2708561" y="3375845"/>
                  <a:pt x="2657595" y="3352974"/>
                  <a:pt x="2367128" y="3364456"/>
                </a:cubicBezTo>
                <a:cubicBezTo>
                  <a:pt x="2076661" y="3375938"/>
                  <a:pt x="2081239" y="3361791"/>
                  <a:pt x="1804935" y="3364456"/>
                </a:cubicBezTo>
                <a:cubicBezTo>
                  <a:pt x="1528631" y="3367121"/>
                  <a:pt x="1470963" y="3351072"/>
                  <a:pt x="1153975" y="3364456"/>
                </a:cubicBezTo>
                <a:cubicBezTo>
                  <a:pt x="836987" y="3377840"/>
                  <a:pt x="767759" y="3357859"/>
                  <a:pt x="503015" y="3364456"/>
                </a:cubicBezTo>
                <a:cubicBezTo>
                  <a:pt x="238271" y="3371053"/>
                  <a:pt x="145809" y="3362358"/>
                  <a:pt x="0" y="3364456"/>
                </a:cubicBezTo>
                <a:cubicBezTo>
                  <a:pt x="-8395" y="3118628"/>
                  <a:pt x="-27782" y="2871706"/>
                  <a:pt x="0" y="2691565"/>
                </a:cubicBezTo>
                <a:cubicBezTo>
                  <a:pt x="27782" y="2511424"/>
                  <a:pt x="-726" y="2356964"/>
                  <a:pt x="0" y="2052318"/>
                </a:cubicBezTo>
                <a:cubicBezTo>
                  <a:pt x="726" y="1747672"/>
                  <a:pt x="4385" y="1684829"/>
                  <a:pt x="0" y="1480361"/>
                </a:cubicBezTo>
                <a:cubicBezTo>
                  <a:pt x="-4385" y="1275893"/>
                  <a:pt x="15672" y="1114025"/>
                  <a:pt x="0" y="874759"/>
                </a:cubicBezTo>
                <a:cubicBezTo>
                  <a:pt x="-15672" y="635493"/>
                  <a:pt x="12452" y="237513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7468385" y="3467850"/>
            <a:ext cx="2315347" cy="3364456"/>
          </a:xfrm>
          <a:custGeom>
            <a:rect b="b" l="l" r="r" t="t"/>
            <a:pathLst>
              <a:path extrusionOk="0" h="3364456" w="2958910">
                <a:moveTo>
                  <a:pt x="0" y="0"/>
                </a:moveTo>
                <a:cubicBezTo>
                  <a:pt x="122541" y="-7609"/>
                  <a:pt x="344963" y="26683"/>
                  <a:pt x="562193" y="0"/>
                </a:cubicBezTo>
                <a:cubicBezTo>
                  <a:pt x="779423" y="-26683"/>
                  <a:pt x="820683" y="21640"/>
                  <a:pt x="1065208" y="0"/>
                </a:cubicBezTo>
                <a:cubicBezTo>
                  <a:pt x="1309733" y="-21640"/>
                  <a:pt x="1430906" y="-23815"/>
                  <a:pt x="1716168" y="0"/>
                </a:cubicBezTo>
                <a:cubicBezTo>
                  <a:pt x="2001430" y="23815"/>
                  <a:pt x="2055709" y="-19964"/>
                  <a:pt x="2278361" y="0"/>
                </a:cubicBezTo>
                <a:cubicBezTo>
                  <a:pt x="2501013" y="19964"/>
                  <a:pt x="2759324" y="-10950"/>
                  <a:pt x="2958910" y="0"/>
                </a:cubicBezTo>
                <a:cubicBezTo>
                  <a:pt x="2926646" y="148074"/>
                  <a:pt x="2994036" y="481283"/>
                  <a:pt x="2958910" y="740180"/>
                </a:cubicBezTo>
                <a:cubicBezTo>
                  <a:pt x="2923784" y="999077"/>
                  <a:pt x="2972668" y="1157950"/>
                  <a:pt x="2958910" y="1413072"/>
                </a:cubicBezTo>
                <a:cubicBezTo>
                  <a:pt x="2945152" y="1668194"/>
                  <a:pt x="2948915" y="1820830"/>
                  <a:pt x="2958910" y="2085963"/>
                </a:cubicBezTo>
                <a:cubicBezTo>
                  <a:pt x="2968905" y="2351096"/>
                  <a:pt x="2968128" y="2516730"/>
                  <a:pt x="2958910" y="2691565"/>
                </a:cubicBezTo>
                <a:cubicBezTo>
                  <a:pt x="2949692" y="2866400"/>
                  <a:pt x="2982409" y="3108175"/>
                  <a:pt x="2958910" y="3364456"/>
                </a:cubicBezTo>
                <a:cubicBezTo>
                  <a:pt x="2708561" y="3375845"/>
                  <a:pt x="2657595" y="3352974"/>
                  <a:pt x="2367128" y="3364456"/>
                </a:cubicBezTo>
                <a:cubicBezTo>
                  <a:pt x="2076661" y="3375938"/>
                  <a:pt x="2081239" y="3361791"/>
                  <a:pt x="1804935" y="3364456"/>
                </a:cubicBezTo>
                <a:cubicBezTo>
                  <a:pt x="1528631" y="3367121"/>
                  <a:pt x="1470963" y="3351072"/>
                  <a:pt x="1153975" y="3364456"/>
                </a:cubicBezTo>
                <a:cubicBezTo>
                  <a:pt x="836987" y="3377840"/>
                  <a:pt x="767759" y="3357859"/>
                  <a:pt x="503015" y="3364456"/>
                </a:cubicBezTo>
                <a:cubicBezTo>
                  <a:pt x="238271" y="3371053"/>
                  <a:pt x="145809" y="3362358"/>
                  <a:pt x="0" y="3364456"/>
                </a:cubicBezTo>
                <a:cubicBezTo>
                  <a:pt x="-8395" y="3118628"/>
                  <a:pt x="-27782" y="2871706"/>
                  <a:pt x="0" y="2691565"/>
                </a:cubicBezTo>
                <a:cubicBezTo>
                  <a:pt x="27782" y="2511424"/>
                  <a:pt x="-726" y="2356964"/>
                  <a:pt x="0" y="2052318"/>
                </a:cubicBezTo>
                <a:cubicBezTo>
                  <a:pt x="726" y="1747672"/>
                  <a:pt x="4385" y="1684829"/>
                  <a:pt x="0" y="1480361"/>
                </a:cubicBezTo>
                <a:cubicBezTo>
                  <a:pt x="-4385" y="1275893"/>
                  <a:pt x="15672" y="1114025"/>
                  <a:pt x="0" y="874759"/>
                </a:cubicBezTo>
                <a:cubicBezTo>
                  <a:pt x="-15672" y="635493"/>
                  <a:pt x="12452" y="237513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9936098" y="3444400"/>
            <a:ext cx="2315347" cy="3364456"/>
          </a:xfrm>
          <a:custGeom>
            <a:rect b="b" l="l" r="r" t="t"/>
            <a:pathLst>
              <a:path extrusionOk="0" h="3364456" w="2958910">
                <a:moveTo>
                  <a:pt x="0" y="0"/>
                </a:moveTo>
                <a:cubicBezTo>
                  <a:pt x="122541" y="-7609"/>
                  <a:pt x="344963" y="26683"/>
                  <a:pt x="562193" y="0"/>
                </a:cubicBezTo>
                <a:cubicBezTo>
                  <a:pt x="779423" y="-26683"/>
                  <a:pt x="820683" y="21640"/>
                  <a:pt x="1065208" y="0"/>
                </a:cubicBezTo>
                <a:cubicBezTo>
                  <a:pt x="1309733" y="-21640"/>
                  <a:pt x="1430906" y="-23815"/>
                  <a:pt x="1716168" y="0"/>
                </a:cubicBezTo>
                <a:cubicBezTo>
                  <a:pt x="2001430" y="23815"/>
                  <a:pt x="2055709" y="-19964"/>
                  <a:pt x="2278361" y="0"/>
                </a:cubicBezTo>
                <a:cubicBezTo>
                  <a:pt x="2501013" y="19964"/>
                  <a:pt x="2759324" y="-10950"/>
                  <a:pt x="2958910" y="0"/>
                </a:cubicBezTo>
                <a:cubicBezTo>
                  <a:pt x="2926646" y="148074"/>
                  <a:pt x="2994036" y="481283"/>
                  <a:pt x="2958910" y="740180"/>
                </a:cubicBezTo>
                <a:cubicBezTo>
                  <a:pt x="2923784" y="999077"/>
                  <a:pt x="2972668" y="1157950"/>
                  <a:pt x="2958910" y="1413072"/>
                </a:cubicBezTo>
                <a:cubicBezTo>
                  <a:pt x="2945152" y="1668194"/>
                  <a:pt x="2948915" y="1820830"/>
                  <a:pt x="2958910" y="2085963"/>
                </a:cubicBezTo>
                <a:cubicBezTo>
                  <a:pt x="2968905" y="2351096"/>
                  <a:pt x="2968128" y="2516730"/>
                  <a:pt x="2958910" y="2691565"/>
                </a:cubicBezTo>
                <a:cubicBezTo>
                  <a:pt x="2949692" y="2866400"/>
                  <a:pt x="2982409" y="3108175"/>
                  <a:pt x="2958910" y="3364456"/>
                </a:cubicBezTo>
                <a:cubicBezTo>
                  <a:pt x="2708561" y="3375845"/>
                  <a:pt x="2657595" y="3352974"/>
                  <a:pt x="2367128" y="3364456"/>
                </a:cubicBezTo>
                <a:cubicBezTo>
                  <a:pt x="2076661" y="3375938"/>
                  <a:pt x="2081239" y="3361791"/>
                  <a:pt x="1804935" y="3364456"/>
                </a:cubicBezTo>
                <a:cubicBezTo>
                  <a:pt x="1528631" y="3367121"/>
                  <a:pt x="1470963" y="3351072"/>
                  <a:pt x="1153975" y="3364456"/>
                </a:cubicBezTo>
                <a:cubicBezTo>
                  <a:pt x="836987" y="3377840"/>
                  <a:pt x="767759" y="3357859"/>
                  <a:pt x="503015" y="3364456"/>
                </a:cubicBezTo>
                <a:cubicBezTo>
                  <a:pt x="238271" y="3371053"/>
                  <a:pt x="145809" y="3362358"/>
                  <a:pt x="0" y="3364456"/>
                </a:cubicBezTo>
                <a:cubicBezTo>
                  <a:pt x="-8395" y="3118628"/>
                  <a:pt x="-27782" y="2871706"/>
                  <a:pt x="0" y="2691565"/>
                </a:cubicBezTo>
                <a:cubicBezTo>
                  <a:pt x="27782" y="2511424"/>
                  <a:pt x="-726" y="2356964"/>
                  <a:pt x="0" y="2052318"/>
                </a:cubicBezTo>
                <a:cubicBezTo>
                  <a:pt x="726" y="1747672"/>
                  <a:pt x="4385" y="1684829"/>
                  <a:pt x="0" y="1480361"/>
                </a:cubicBezTo>
                <a:cubicBezTo>
                  <a:pt x="-4385" y="1275893"/>
                  <a:pt x="15672" y="1114025"/>
                  <a:pt x="0" y="874759"/>
                </a:cubicBezTo>
                <a:cubicBezTo>
                  <a:pt x="-15672" y="635493"/>
                  <a:pt x="12452" y="237513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9934415" y="3002777"/>
            <a:ext cx="23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五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類：__________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968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6413" y="1298434"/>
            <a:ext cx="813425" cy="786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202" name="Google Shape;2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6759" y="761367"/>
            <a:ext cx="770397" cy="792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203" name="Google Shape;20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0177" y="1205504"/>
            <a:ext cx="759083" cy="797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204" name="Google Shape;20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8859" y="3054428"/>
            <a:ext cx="764445" cy="802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205" name="Google Shape;20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7628" y="2203604"/>
            <a:ext cx="780371" cy="80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4359" y="2203612"/>
            <a:ext cx="813441" cy="80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46862" y="1944948"/>
            <a:ext cx="770397" cy="71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oll, toy&#10;&#10;Description automatically generated" id="208" name="Google Shape;208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13983" y="761384"/>
            <a:ext cx="803254" cy="786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white&#10;&#10;Description automatically generated" id="209" name="Google Shape;209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608552" y="2806286"/>
            <a:ext cx="791167" cy="73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832507" y="2819916"/>
            <a:ext cx="751984" cy="7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869422" y="3028090"/>
            <a:ext cx="799730" cy="706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- up of a toy&#10;&#10;Description automatically generated with low confidence" id="212" name="Google Shape;212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696685" y="1210923"/>
            <a:ext cx="735063" cy="786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toy&#10;&#10;Description automatically generated with low confidence" id="213" name="Google Shape;213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227641" y="2111742"/>
            <a:ext cx="791807" cy="79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oll, toy&#10;&#10;Description automatically generated" id="214" name="Google Shape;214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369893" y="2221907"/>
            <a:ext cx="762865" cy="768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's face&#10;&#10;Description automatically generated with low confidence" id="215" name="Google Shape;215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flipH="1">
            <a:off x="6542824" y="1208650"/>
            <a:ext cx="813425" cy="903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216" name="Google Shape;216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623128" y="302727"/>
            <a:ext cx="778410" cy="814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217" name="Google Shape;217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447331" y="302733"/>
            <a:ext cx="730262" cy="814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 txBox="1"/>
          <p:nvPr/>
        </p:nvSpPr>
        <p:spPr>
          <a:xfrm>
            <a:off x="164299" y="227829"/>
            <a:ext cx="108322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將以下emoji分成6類，並拖放emoji到方框內，完成後，向老師及同學講解你用何準則／方法分類。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243114" y="831432"/>
            <a:ext cx="24444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第一類：________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542142" y="3807308"/>
            <a:ext cx="22903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第二類：_________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3317074" y="3772080"/>
            <a:ext cx="23186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第三類：________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6284783" y="3807308"/>
            <a:ext cx="23186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第四類：________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9181723" y="3799042"/>
            <a:ext cx="23186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第五類：________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264659" y="1210920"/>
            <a:ext cx="2290362" cy="2267528"/>
          </a:xfrm>
          <a:custGeom>
            <a:rect b="b" l="l" r="r" t="t"/>
            <a:pathLst>
              <a:path extrusionOk="0" h="2267528" w="2290362">
                <a:moveTo>
                  <a:pt x="0" y="0"/>
                </a:moveTo>
                <a:cubicBezTo>
                  <a:pt x="171464" y="18767"/>
                  <a:pt x="387483" y="-15427"/>
                  <a:pt x="549687" y="0"/>
                </a:cubicBezTo>
                <a:cubicBezTo>
                  <a:pt x="711891" y="15427"/>
                  <a:pt x="897460" y="12731"/>
                  <a:pt x="1053567" y="0"/>
                </a:cubicBezTo>
                <a:cubicBezTo>
                  <a:pt x="1209674" y="-12731"/>
                  <a:pt x="1537341" y="-8189"/>
                  <a:pt x="1671964" y="0"/>
                </a:cubicBezTo>
                <a:cubicBezTo>
                  <a:pt x="1806587" y="8189"/>
                  <a:pt x="2107309" y="22447"/>
                  <a:pt x="2290362" y="0"/>
                </a:cubicBezTo>
                <a:cubicBezTo>
                  <a:pt x="2279828" y="112408"/>
                  <a:pt x="2269610" y="417591"/>
                  <a:pt x="2290362" y="544207"/>
                </a:cubicBezTo>
                <a:cubicBezTo>
                  <a:pt x="2311114" y="670823"/>
                  <a:pt x="2283341" y="850902"/>
                  <a:pt x="2290362" y="1065738"/>
                </a:cubicBezTo>
                <a:cubicBezTo>
                  <a:pt x="2297383" y="1280574"/>
                  <a:pt x="2296449" y="1472517"/>
                  <a:pt x="2290362" y="1632620"/>
                </a:cubicBezTo>
                <a:cubicBezTo>
                  <a:pt x="2284275" y="1792723"/>
                  <a:pt x="2305938" y="1967815"/>
                  <a:pt x="2290362" y="2267528"/>
                </a:cubicBezTo>
                <a:cubicBezTo>
                  <a:pt x="2161887" y="2269794"/>
                  <a:pt x="1931013" y="2293637"/>
                  <a:pt x="1763579" y="2267528"/>
                </a:cubicBezTo>
                <a:cubicBezTo>
                  <a:pt x="1596145" y="2241419"/>
                  <a:pt x="1465356" y="2271348"/>
                  <a:pt x="1190988" y="2267528"/>
                </a:cubicBezTo>
                <a:cubicBezTo>
                  <a:pt x="916620" y="2263708"/>
                  <a:pt x="827357" y="2248756"/>
                  <a:pt x="618398" y="2267528"/>
                </a:cubicBezTo>
                <a:cubicBezTo>
                  <a:pt x="409439" y="2286301"/>
                  <a:pt x="146822" y="2266450"/>
                  <a:pt x="0" y="2267528"/>
                </a:cubicBezTo>
                <a:cubicBezTo>
                  <a:pt x="12259" y="1969355"/>
                  <a:pt x="-19607" y="1796857"/>
                  <a:pt x="0" y="1655295"/>
                </a:cubicBezTo>
                <a:cubicBezTo>
                  <a:pt x="19607" y="1513733"/>
                  <a:pt x="28633" y="1309675"/>
                  <a:pt x="0" y="1043063"/>
                </a:cubicBezTo>
                <a:cubicBezTo>
                  <a:pt x="-28633" y="776451"/>
                  <a:pt x="-11769" y="338568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9657107" y="761368"/>
            <a:ext cx="23186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第六類：________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385571" y="4281271"/>
            <a:ext cx="2446921" cy="2341236"/>
          </a:xfrm>
          <a:custGeom>
            <a:rect b="b" l="l" r="r" t="t"/>
            <a:pathLst>
              <a:path extrusionOk="0" h="2341236" w="2446921">
                <a:moveTo>
                  <a:pt x="0" y="0"/>
                </a:moveTo>
                <a:cubicBezTo>
                  <a:pt x="164295" y="-826"/>
                  <a:pt x="432772" y="-25509"/>
                  <a:pt x="587261" y="0"/>
                </a:cubicBezTo>
                <a:cubicBezTo>
                  <a:pt x="741750" y="25509"/>
                  <a:pt x="993085" y="9082"/>
                  <a:pt x="1125584" y="0"/>
                </a:cubicBezTo>
                <a:cubicBezTo>
                  <a:pt x="1258083" y="-9082"/>
                  <a:pt x="1461906" y="18803"/>
                  <a:pt x="1786252" y="0"/>
                </a:cubicBezTo>
                <a:cubicBezTo>
                  <a:pt x="2110598" y="-18803"/>
                  <a:pt x="2224674" y="20009"/>
                  <a:pt x="2446921" y="0"/>
                </a:cubicBezTo>
                <a:cubicBezTo>
                  <a:pt x="2445223" y="123664"/>
                  <a:pt x="2444431" y="352915"/>
                  <a:pt x="2446921" y="561897"/>
                </a:cubicBezTo>
                <a:cubicBezTo>
                  <a:pt x="2449411" y="770879"/>
                  <a:pt x="2459313" y="879962"/>
                  <a:pt x="2446921" y="1100381"/>
                </a:cubicBezTo>
                <a:cubicBezTo>
                  <a:pt x="2434529" y="1320800"/>
                  <a:pt x="2459450" y="1554087"/>
                  <a:pt x="2446921" y="1685690"/>
                </a:cubicBezTo>
                <a:cubicBezTo>
                  <a:pt x="2434392" y="1817293"/>
                  <a:pt x="2418312" y="2194556"/>
                  <a:pt x="2446921" y="2341236"/>
                </a:cubicBezTo>
                <a:cubicBezTo>
                  <a:pt x="2202076" y="2320364"/>
                  <a:pt x="2034107" y="2338033"/>
                  <a:pt x="1884129" y="2341236"/>
                </a:cubicBezTo>
                <a:cubicBezTo>
                  <a:pt x="1734151" y="2344439"/>
                  <a:pt x="1496675" y="2314341"/>
                  <a:pt x="1272399" y="2341236"/>
                </a:cubicBezTo>
                <a:cubicBezTo>
                  <a:pt x="1048123" y="2368132"/>
                  <a:pt x="875500" y="2347482"/>
                  <a:pt x="660669" y="2341236"/>
                </a:cubicBezTo>
                <a:cubicBezTo>
                  <a:pt x="445838" y="2334991"/>
                  <a:pt x="173522" y="2320817"/>
                  <a:pt x="0" y="2341236"/>
                </a:cubicBezTo>
                <a:cubicBezTo>
                  <a:pt x="-22128" y="2102925"/>
                  <a:pt x="9648" y="1957679"/>
                  <a:pt x="0" y="1709102"/>
                </a:cubicBezTo>
                <a:cubicBezTo>
                  <a:pt x="-9648" y="1460525"/>
                  <a:pt x="-20747" y="1261956"/>
                  <a:pt x="0" y="1076969"/>
                </a:cubicBezTo>
                <a:cubicBezTo>
                  <a:pt x="20747" y="891982"/>
                  <a:pt x="-42442" y="495428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3446839" y="4281263"/>
            <a:ext cx="2446921" cy="2341236"/>
          </a:xfrm>
          <a:custGeom>
            <a:rect b="b" l="l" r="r" t="t"/>
            <a:pathLst>
              <a:path extrusionOk="0" h="2341236" w="2446921">
                <a:moveTo>
                  <a:pt x="0" y="0"/>
                </a:moveTo>
                <a:cubicBezTo>
                  <a:pt x="164295" y="-826"/>
                  <a:pt x="432772" y="-25509"/>
                  <a:pt x="587261" y="0"/>
                </a:cubicBezTo>
                <a:cubicBezTo>
                  <a:pt x="741750" y="25509"/>
                  <a:pt x="993085" y="9082"/>
                  <a:pt x="1125584" y="0"/>
                </a:cubicBezTo>
                <a:cubicBezTo>
                  <a:pt x="1258083" y="-9082"/>
                  <a:pt x="1461906" y="18803"/>
                  <a:pt x="1786252" y="0"/>
                </a:cubicBezTo>
                <a:cubicBezTo>
                  <a:pt x="2110598" y="-18803"/>
                  <a:pt x="2224674" y="20009"/>
                  <a:pt x="2446921" y="0"/>
                </a:cubicBezTo>
                <a:cubicBezTo>
                  <a:pt x="2445223" y="123664"/>
                  <a:pt x="2444431" y="352915"/>
                  <a:pt x="2446921" y="561897"/>
                </a:cubicBezTo>
                <a:cubicBezTo>
                  <a:pt x="2449411" y="770879"/>
                  <a:pt x="2459313" y="879962"/>
                  <a:pt x="2446921" y="1100381"/>
                </a:cubicBezTo>
                <a:cubicBezTo>
                  <a:pt x="2434529" y="1320800"/>
                  <a:pt x="2459450" y="1554087"/>
                  <a:pt x="2446921" y="1685690"/>
                </a:cubicBezTo>
                <a:cubicBezTo>
                  <a:pt x="2434392" y="1817293"/>
                  <a:pt x="2418312" y="2194556"/>
                  <a:pt x="2446921" y="2341236"/>
                </a:cubicBezTo>
                <a:cubicBezTo>
                  <a:pt x="2202076" y="2320364"/>
                  <a:pt x="2034107" y="2338033"/>
                  <a:pt x="1884129" y="2341236"/>
                </a:cubicBezTo>
                <a:cubicBezTo>
                  <a:pt x="1734151" y="2344439"/>
                  <a:pt x="1496675" y="2314341"/>
                  <a:pt x="1272399" y="2341236"/>
                </a:cubicBezTo>
                <a:cubicBezTo>
                  <a:pt x="1048123" y="2368132"/>
                  <a:pt x="875500" y="2347482"/>
                  <a:pt x="660669" y="2341236"/>
                </a:cubicBezTo>
                <a:cubicBezTo>
                  <a:pt x="445838" y="2334991"/>
                  <a:pt x="173522" y="2320817"/>
                  <a:pt x="0" y="2341236"/>
                </a:cubicBezTo>
                <a:cubicBezTo>
                  <a:pt x="-22128" y="2102925"/>
                  <a:pt x="9648" y="1957679"/>
                  <a:pt x="0" y="1709102"/>
                </a:cubicBezTo>
                <a:cubicBezTo>
                  <a:pt x="-9648" y="1460525"/>
                  <a:pt x="-20747" y="1261956"/>
                  <a:pt x="0" y="1076969"/>
                </a:cubicBezTo>
                <a:cubicBezTo>
                  <a:pt x="20747" y="891982"/>
                  <a:pt x="-42442" y="495428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6284769" y="4281263"/>
            <a:ext cx="2446921" cy="2341236"/>
          </a:xfrm>
          <a:custGeom>
            <a:rect b="b" l="l" r="r" t="t"/>
            <a:pathLst>
              <a:path extrusionOk="0" h="2341236" w="2446921">
                <a:moveTo>
                  <a:pt x="0" y="0"/>
                </a:moveTo>
                <a:cubicBezTo>
                  <a:pt x="164295" y="-826"/>
                  <a:pt x="432772" y="-25509"/>
                  <a:pt x="587261" y="0"/>
                </a:cubicBezTo>
                <a:cubicBezTo>
                  <a:pt x="741750" y="25509"/>
                  <a:pt x="993085" y="9082"/>
                  <a:pt x="1125584" y="0"/>
                </a:cubicBezTo>
                <a:cubicBezTo>
                  <a:pt x="1258083" y="-9082"/>
                  <a:pt x="1461906" y="18803"/>
                  <a:pt x="1786252" y="0"/>
                </a:cubicBezTo>
                <a:cubicBezTo>
                  <a:pt x="2110598" y="-18803"/>
                  <a:pt x="2224674" y="20009"/>
                  <a:pt x="2446921" y="0"/>
                </a:cubicBezTo>
                <a:cubicBezTo>
                  <a:pt x="2445223" y="123664"/>
                  <a:pt x="2444431" y="352915"/>
                  <a:pt x="2446921" y="561897"/>
                </a:cubicBezTo>
                <a:cubicBezTo>
                  <a:pt x="2449411" y="770879"/>
                  <a:pt x="2459313" y="879962"/>
                  <a:pt x="2446921" y="1100381"/>
                </a:cubicBezTo>
                <a:cubicBezTo>
                  <a:pt x="2434529" y="1320800"/>
                  <a:pt x="2459450" y="1554087"/>
                  <a:pt x="2446921" y="1685690"/>
                </a:cubicBezTo>
                <a:cubicBezTo>
                  <a:pt x="2434392" y="1817293"/>
                  <a:pt x="2418312" y="2194556"/>
                  <a:pt x="2446921" y="2341236"/>
                </a:cubicBezTo>
                <a:cubicBezTo>
                  <a:pt x="2202076" y="2320364"/>
                  <a:pt x="2034107" y="2338033"/>
                  <a:pt x="1884129" y="2341236"/>
                </a:cubicBezTo>
                <a:cubicBezTo>
                  <a:pt x="1734151" y="2344439"/>
                  <a:pt x="1496675" y="2314341"/>
                  <a:pt x="1272399" y="2341236"/>
                </a:cubicBezTo>
                <a:cubicBezTo>
                  <a:pt x="1048123" y="2368132"/>
                  <a:pt x="875500" y="2347482"/>
                  <a:pt x="660669" y="2341236"/>
                </a:cubicBezTo>
                <a:cubicBezTo>
                  <a:pt x="445838" y="2334991"/>
                  <a:pt x="173522" y="2320817"/>
                  <a:pt x="0" y="2341236"/>
                </a:cubicBezTo>
                <a:cubicBezTo>
                  <a:pt x="-22128" y="2102925"/>
                  <a:pt x="9648" y="1957679"/>
                  <a:pt x="0" y="1709102"/>
                </a:cubicBezTo>
                <a:cubicBezTo>
                  <a:pt x="-9648" y="1460525"/>
                  <a:pt x="-20747" y="1261956"/>
                  <a:pt x="0" y="1076969"/>
                </a:cubicBezTo>
                <a:cubicBezTo>
                  <a:pt x="20747" y="891982"/>
                  <a:pt x="-42442" y="495428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9272785" y="4281263"/>
            <a:ext cx="2446921" cy="2341236"/>
          </a:xfrm>
          <a:custGeom>
            <a:rect b="b" l="l" r="r" t="t"/>
            <a:pathLst>
              <a:path extrusionOk="0" h="2341236" w="2446921">
                <a:moveTo>
                  <a:pt x="0" y="0"/>
                </a:moveTo>
                <a:cubicBezTo>
                  <a:pt x="164295" y="-826"/>
                  <a:pt x="432772" y="-25509"/>
                  <a:pt x="587261" y="0"/>
                </a:cubicBezTo>
                <a:cubicBezTo>
                  <a:pt x="741750" y="25509"/>
                  <a:pt x="993085" y="9082"/>
                  <a:pt x="1125584" y="0"/>
                </a:cubicBezTo>
                <a:cubicBezTo>
                  <a:pt x="1258083" y="-9082"/>
                  <a:pt x="1461906" y="18803"/>
                  <a:pt x="1786252" y="0"/>
                </a:cubicBezTo>
                <a:cubicBezTo>
                  <a:pt x="2110598" y="-18803"/>
                  <a:pt x="2224674" y="20009"/>
                  <a:pt x="2446921" y="0"/>
                </a:cubicBezTo>
                <a:cubicBezTo>
                  <a:pt x="2445223" y="123664"/>
                  <a:pt x="2444431" y="352915"/>
                  <a:pt x="2446921" y="561897"/>
                </a:cubicBezTo>
                <a:cubicBezTo>
                  <a:pt x="2449411" y="770879"/>
                  <a:pt x="2459313" y="879962"/>
                  <a:pt x="2446921" y="1100381"/>
                </a:cubicBezTo>
                <a:cubicBezTo>
                  <a:pt x="2434529" y="1320800"/>
                  <a:pt x="2459450" y="1554087"/>
                  <a:pt x="2446921" y="1685690"/>
                </a:cubicBezTo>
                <a:cubicBezTo>
                  <a:pt x="2434392" y="1817293"/>
                  <a:pt x="2418312" y="2194556"/>
                  <a:pt x="2446921" y="2341236"/>
                </a:cubicBezTo>
                <a:cubicBezTo>
                  <a:pt x="2202076" y="2320364"/>
                  <a:pt x="2034107" y="2338033"/>
                  <a:pt x="1884129" y="2341236"/>
                </a:cubicBezTo>
                <a:cubicBezTo>
                  <a:pt x="1734151" y="2344439"/>
                  <a:pt x="1496675" y="2314341"/>
                  <a:pt x="1272399" y="2341236"/>
                </a:cubicBezTo>
                <a:cubicBezTo>
                  <a:pt x="1048123" y="2368132"/>
                  <a:pt x="875500" y="2347482"/>
                  <a:pt x="660669" y="2341236"/>
                </a:cubicBezTo>
                <a:cubicBezTo>
                  <a:pt x="445838" y="2334991"/>
                  <a:pt x="173522" y="2320817"/>
                  <a:pt x="0" y="2341236"/>
                </a:cubicBezTo>
                <a:cubicBezTo>
                  <a:pt x="-22128" y="2102925"/>
                  <a:pt x="9648" y="1957679"/>
                  <a:pt x="0" y="1709102"/>
                </a:cubicBezTo>
                <a:cubicBezTo>
                  <a:pt x="-9648" y="1460525"/>
                  <a:pt x="-20747" y="1261956"/>
                  <a:pt x="0" y="1076969"/>
                </a:cubicBezTo>
                <a:cubicBezTo>
                  <a:pt x="20747" y="891982"/>
                  <a:pt x="-42442" y="495428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9573395" y="1174075"/>
            <a:ext cx="2446921" cy="2341236"/>
          </a:xfrm>
          <a:custGeom>
            <a:rect b="b" l="l" r="r" t="t"/>
            <a:pathLst>
              <a:path extrusionOk="0" h="2341236" w="2446921">
                <a:moveTo>
                  <a:pt x="0" y="0"/>
                </a:moveTo>
                <a:cubicBezTo>
                  <a:pt x="164295" y="-826"/>
                  <a:pt x="432772" y="-25509"/>
                  <a:pt x="587261" y="0"/>
                </a:cubicBezTo>
                <a:cubicBezTo>
                  <a:pt x="741750" y="25509"/>
                  <a:pt x="993085" y="9082"/>
                  <a:pt x="1125584" y="0"/>
                </a:cubicBezTo>
                <a:cubicBezTo>
                  <a:pt x="1258083" y="-9082"/>
                  <a:pt x="1461906" y="18803"/>
                  <a:pt x="1786252" y="0"/>
                </a:cubicBezTo>
                <a:cubicBezTo>
                  <a:pt x="2110598" y="-18803"/>
                  <a:pt x="2224674" y="20009"/>
                  <a:pt x="2446921" y="0"/>
                </a:cubicBezTo>
                <a:cubicBezTo>
                  <a:pt x="2445223" y="123664"/>
                  <a:pt x="2444431" y="352915"/>
                  <a:pt x="2446921" y="561897"/>
                </a:cubicBezTo>
                <a:cubicBezTo>
                  <a:pt x="2449411" y="770879"/>
                  <a:pt x="2459313" y="879962"/>
                  <a:pt x="2446921" y="1100381"/>
                </a:cubicBezTo>
                <a:cubicBezTo>
                  <a:pt x="2434529" y="1320800"/>
                  <a:pt x="2459450" y="1554087"/>
                  <a:pt x="2446921" y="1685690"/>
                </a:cubicBezTo>
                <a:cubicBezTo>
                  <a:pt x="2434392" y="1817293"/>
                  <a:pt x="2418312" y="2194556"/>
                  <a:pt x="2446921" y="2341236"/>
                </a:cubicBezTo>
                <a:cubicBezTo>
                  <a:pt x="2202076" y="2320364"/>
                  <a:pt x="2034107" y="2338033"/>
                  <a:pt x="1884129" y="2341236"/>
                </a:cubicBezTo>
                <a:cubicBezTo>
                  <a:pt x="1734151" y="2344439"/>
                  <a:pt x="1496675" y="2314341"/>
                  <a:pt x="1272399" y="2341236"/>
                </a:cubicBezTo>
                <a:cubicBezTo>
                  <a:pt x="1048123" y="2368132"/>
                  <a:pt x="875500" y="2347482"/>
                  <a:pt x="660669" y="2341236"/>
                </a:cubicBezTo>
                <a:cubicBezTo>
                  <a:pt x="445838" y="2334991"/>
                  <a:pt x="173522" y="2320817"/>
                  <a:pt x="0" y="2341236"/>
                </a:cubicBezTo>
                <a:cubicBezTo>
                  <a:pt x="-22128" y="2102925"/>
                  <a:pt x="9648" y="1957679"/>
                  <a:pt x="0" y="1709102"/>
                </a:cubicBezTo>
                <a:cubicBezTo>
                  <a:pt x="-9648" y="1460525"/>
                  <a:pt x="-20747" y="1261956"/>
                  <a:pt x="0" y="1076969"/>
                </a:cubicBezTo>
                <a:cubicBezTo>
                  <a:pt x="20747" y="891982"/>
                  <a:pt x="-42442" y="495428"/>
                  <a:pt x="0" y="0"/>
                </a:cubicBezTo>
                <a:close/>
              </a:path>
            </a:pathLst>
          </a:custGeom>
          <a:noFill/>
          <a:ln cap="flat" cmpd="sng" w="762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2021-02-23T13:57:56Z</dcterms:created>
  <dc:creator>Lucas Luk</dc:creator>
</cp:coreProperties>
</file>