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10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6892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7353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7529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636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7227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4422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9591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44474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6751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283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2650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4675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7789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4296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6717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0474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6695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0402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19" name="explode.wav"/>
          </p:stSnd>
        </p:sndAc>
      </p:transition>
    </mc:Choice>
    <mc:Fallback>
      <p:transition spd="slow">
        <p:fade/>
        <p:sndAc>
          <p:stSnd>
            <p:snd r:embed="rId19" name="explode.wav"/>
          </p:stSnd>
        </p:sndAc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/>
              <a:t>黃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…m</a:t>
            </a:r>
            <a:endParaRPr lang="en-US" altLang="zh-TW" dirty="0" smtClean="0"/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  <a:r>
              <a:rPr lang="en-US" altLang="zh-TW" dirty="0" err="1" smtClean="0"/>
              <a:t>gta</a:t>
            </a:r>
            <a:endParaRPr lang="en-US" altLang="zh-TW" dirty="0" smtClean="0"/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  <a:r>
              <a:rPr lang="en-US" altLang="zh-TW" dirty="0" err="1" smtClean="0"/>
              <a:t>ksr</a:t>
            </a:r>
            <a:endParaRPr lang="en-US" altLang="zh-TW" dirty="0" smtClean="0"/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…15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9912" t="18503" r="62216" b="6613"/>
          <a:stretch/>
        </p:blipFill>
        <p:spPr>
          <a:xfrm>
            <a:off x="5466945" y="573932"/>
            <a:ext cx="3881336" cy="586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</a:t>
            </a:r>
            <a:r>
              <a:rPr lang="en-US" altLang="zh-TW" dirty="0" smtClean="0"/>
              <a:t>1</a:t>
            </a:r>
            <a:endParaRPr lang="en-US" altLang="zh-TW" dirty="0" smtClean="0"/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機雲">
  <a:themeElements>
    <a:clrScheme name="飛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飛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34</TotalTime>
  <Words>59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Century Gothic</vt:lpstr>
      <vt:lpstr>飛機雲</vt:lpstr>
      <vt:lpstr>自我介紹</vt:lpstr>
      <vt:lpstr>我黃！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2017-11-08T02:00:00Z</dcterms:modified>
</cp:coreProperties>
</file>