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101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68926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57353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75298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636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72273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4422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9591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44474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67513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422835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2650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46758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7789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142962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6717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04741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866954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85F42-F801-485D-A803-23608D0DC0F0}" type="datetimeFigureOut">
              <a:rPr lang="zh-HK" altLang="en-US" smtClean="0"/>
              <a:t>8/11/2017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7C565-F9F9-41E6-8F72-DC267148B45B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60402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  <p:sldLayoutId id="2147483859" r:id="rId15"/>
    <p:sldLayoutId id="2147483860" r:id="rId16"/>
    <p:sldLayoutId id="2147483861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19" name="explode.wav"/>
          </p:stSnd>
        </p:sndAc>
      </p:transition>
    </mc:Choice>
    <mc:Fallback>
      <p:transition spd="slow">
        <p:fade/>
        <p:sndAc>
          <p:stSnd>
            <p:snd r:embed="rId19" name="explode.wav"/>
          </p:stSnd>
        </p:sndAc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自我介紹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伯裘書院中一級電腦與資訊科技科</a:t>
            </a:r>
            <a:endParaRPr lang="en-US" altLang="zh-TW" dirty="0" smtClean="0"/>
          </a:p>
          <a:p>
            <a:r>
              <a:rPr lang="zh-TW" altLang="en-US" dirty="0" smtClean="0"/>
              <a:t>課堂習作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4851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</a:t>
            </a:r>
            <a:r>
              <a:rPr lang="zh-TW" altLang="en-US" dirty="0"/>
              <a:t>黃</a:t>
            </a:r>
            <a:r>
              <a:rPr lang="zh-TW" altLang="en-US" dirty="0" smtClean="0"/>
              <a:t>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我喜歡吃</a:t>
            </a:r>
            <a:r>
              <a:rPr lang="en-US" altLang="zh-TW" dirty="0" smtClean="0"/>
              <a:t>…m</a:t>
            </a:r>
            <a:endParaRPr lang="en-US" altLang="zh-TW" dirty="0" smtClean="0"/>
          </a:p>
          <a:p>
            <a:r>
              <a:rPr lang="zh-TW" altLang="en-US" dirty="0" smtClean="0"/>
              <a:t>我喜歡玩</a:t>
            </a:r>
            <a:r>
              <a:rPr lang="en-US" altLang="zh-TW" dirty="0" smtClean="0"/>
              <a:t>…</a:t>
            </a:r>
            <a:r>
              <a:rPr lang="en-US" altLang="zh-TW" dirty="0" err="1" smtClean="0"/>
              <a:t>gta</a:t>
            </a:r>
            <a:endParaRPr lang="en-US" altLang="zh-TW" dirty="0" smtClean="0"/>
          </a:p>
          <a:p>
            <a:r>
              <a:rPr lang="zh-TW" altLang="en-US" dirty="0" smtClean="0"/>
              <a:t>我住在</a:t>
            </a:r>
            <a:r>
              <a:rPr lang="en-US" altLang="zh-TW" dirty="0" smtClean="0"/>
              <a:t>…</a:t>
            </a:r>
            <a:r>
              <a:rPr lang="en-US" altLang="zh-TW" dirty="0" err="1" smtClean="0"/>
              <a:t>ksr</a:t>
            </a:r>
            <a:endParaRPr lang="en-US" altLang="zh-TW" dirty="0" smtClean="0"/>
          </a:p>
          <a:p>
            <a:r>
              <a:rPr lang="zh-TW" altLang="en-US" dirty="0" smtClean="0"/>
              <a:t>我的好朋友是</a:t>
            </a:r>
            <a:r>
              <a:rPr lang="en-US" altLang="zh-TW" dirty="0" smtClean="0"/>
              <a:t>…15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9912" t="18503" r="62216" b="6613"/>
          <a:stretch/>
        </p:blipFill>
        <p:spPr>
          <a:xfrm>
            <a:off x="5466945" y="573932"/>
            <a:ext cx="3881336" cy="586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920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我的學校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學校類別</a:t>
            </a:r>
            <a:r>
              <a:rPr lang="en-US" altLang="zh-TW" dirty="0" smtClean="0"/>
              <a:t>:	</a:t>
            </a:r>
            <a:r>
              <a:rPr lang="zh-TW" altLang="en-US" dirty="0" smtClean="0"/>
              <a:t>政府直接資助男女校</a:t>
            </a:r>
          </a:p>
          <a:p>
            <a:r>
              <a:rPr lang="zh-TW" altLang="en-US" dirty="0" smtClean="0"/>
              <a:t>辦學機構</a:t>
            </a:r>
            <a:r>
              <a:rPr lang="en-US" altLang="zh-TW" dirty="0" smtClean="0"/>
              <a:t>:	</a:t>
            </a:r>
            <a:r>
              <a:rPr lang="zh-TW" altLang="en-US" dirty="0" smtClean="0"/>
              <a:t>萬鈞教育機構</a:t>
            </a:r>
          </a:p>
          <a:p>
            <a:r>
              <a:rPr lang="zh-TW" altLang="en-US" dirty="0" smtClean="0"/>
              <a:t>創校年份</a:t>
            </a:r>
            <a:r>
              <a:rPr lang="en-US" altLang="zh-TW" dirty="0" smtClean="0"/>
              <a:t>:	</a:t>
            </a:r>
            <a:r>
              <a:rPr lang="en-US" altLang="zh-TW" dirty="0" smtClean="0"/>
              <a:t>1</a:t>
            </a:r>
            <a:endParaRPr lang="en-US" altLang="zh-TW" dirty="0" smtClean="0"/>
          </a:p>
          <a:p>
            <a:r>
              <a:rPr lang="zh-TW" altLang="en-US" dirty="0" smtClean="0"/>
              <a:t>校訓</a:t>
            </a:r>
            <a:r>
              <a:rPr lang="en-US" altLang="zh-TW" dirty="0" smtClean="0"/>
              <a:t>:	</a:t>
            </a:r>
            <a:r>
              <a:rPr lang="zh-TW" altLang="en-US" dirty="0" smtClean="0"/>
              <a:t>勤、敏、慎、誠</a:t>
            </a:r>
          </a:p>
          <a:p>
            <a:r>
              <a:rPr lang="zh-TW" altLang="en-US" dirty="0" smtClean="0"/>
              <a:t>辦學抱負</a:t>
            </a:r>
          </a:p>
          <a:p>
            <a:pPr lvl="1"/>
            <a:r>
              <a:rPr lang="zh-TW" altLang="en-US" dirty="0" smtClean="0"/>
              <a:t>我們為一所非牟利全日制直資文法中學，招收男女生就讀，現設中一至中六各級，一直秉持著「人人可教 皆可成材」的辦學理念，為學生提供多元化課程及學習機會，致力營造關愛校園文化，提供優質完善的中學教育。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73148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我的班主任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姓名：</a:t>
            </a:r>
            <a:r>
              <a:rPr lang="zh-HK" altLang="en-US" dirty="0" smtClean="0"/>
              <a:t>梁倩齡</a:t>
            </a:r>
            <a:endParaRPr lang="en-US" altLang="zh-TW" dirty="0" smtClean="0"/>
          </a:p>
          <a:p>
            <a:r>
              <a:rPr lang="zh-TW" altLang="en-US" dirty="0" smtClean="0"/>
              <a:t>任教科目：英文</a:t>
            </a:r>
            <a:endParaRPr lang="en-US" altLang="zh-TW" dirty="0" smtClean="0"/>
          </a:p>
          <a:p>
            <a:endParaRPr lang="zh-HK" altLang="en-US" dirty="0" smtClean="0"/>
          </a:p>
          <a:p>
            <a:r>
              <a:rPr lang="zh-TW" altLang="en-US" dirty="0" smtClean="0"/>
              <a:t>姓名：嚴淑欣</a:t>
            </a:r>
            <a:endParaRPr lang="en-US" altLang="zh-TW" dirty="0" smtClean="0"/>
          </a:p>
          <a:p>
            <a:r>
              <a:rPr lang="zh-TW" altLang="en-US" dirty="0" smtClean="0"/>
              <a:t>任教科目：中文</a:t>
            </a:r>
            <a:endParaRPr lang="zh-HK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43880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飛機雲">
  <a:themeElements>
    <a:clrScheme name="飛機雲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飛機雲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飛機雲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TM04033937[[fn=飛機雲]]</Template>
  <TotalTime>34</TotalTime>
  <Words>59</Words>
  <Application>Microsoft Office PowerPoint</Application>
  <PresentationFormat>寬螢幕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新細明體</vt:lpstr>
      <vt:lpstr>Arial</vt:lpstr>
      <vt:lpstr>Century Gothic</vt:lpstr>
      <vt:lpstr>飛機雲</vt:lpstr>
      <vt:lpstr>自我介紹</vt:lpstr>
      <vt:lpstr>我黃！</vt:lpstr>
      <vt:lpstr>我的學校</vt:lpstr>
      <vt:lpstr>我的班主任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pcit01@outlook.com</dc:creator>
  <cp:lastModifiedBy>Student</cp:lastModifiedBy>
  <cp:revision>6</cp:revision>
  <dcterms:created xsi:type="dcterms:W3CDTF">2017-11-08T00:23:42Z</dcterms:created>
  <dcterms:modified xsi:type="dcterms:W3CDTF">2017-11-08T02:00:00Z</dcterms:modified>
</cp:coreProperties>
</file>