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41508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154433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350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982070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089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55028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618644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13259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110809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853890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56051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867164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01037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7712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582891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885199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" name="bomb.wav"/>
          </p:stSnd>
        </p:sndAc>
      </p:transition>
    </mc:Choice>
    <mc:Fallback>
      <p:transition spd="slow">
        <p:fade/>
        <p:sndAc>
          <p:stSnd>
            <p:snd r:embed="rId1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85F42-F801-485D-A803-23608D0DC0F0}" type="datetimeFigureOut">
              <a:rPr lang="zh-HK" altLang="en-US" smtClean="0"/>
              <a:t>8/11/2017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917C565-F9F9-41E6-8F72-DC267148B45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54717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18" name="bomb.wav"/>
          </p:stSnd>
        </p:sndAc>
      </p:transition>
    </mc:Choice>
    <mc:Fallback>
      <p:transition spd="slow">
        <p:fade/>
        <p:sndAc>
          <p:stSnd>
            <p:snd r:embed="rId18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自我介紹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伯裘書院中一級電腦與資訊科技科</a:t>
            </a:r>
            <a:endParaRPr lang="en-US" altLang="zh-TW" dirty="0" smtClean="0"/>
          </a:p>
          <a:p>
            <a:r>
              <a:rPr lang="zh-TW" altLang="en-US" dirty="0" smtClean="0"/>
              <a:t>課堂習作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9424851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我是</a:t>
            </a:r>
            <a:r>
              <a:rPr lang="en-US" altLang="zh-TW" dirty="0"/>
              <a:t> </a:t>
            </a:r>
            <a:r>
              <a:rPr lang="en-US" altLang="zh-TW" dirty="0" smtClean="0"/>
              <a:t>1B</a:t>
            </a:r>
            <a:r>
              <a:rPr lang="zh-TW" altLang="en-US" dirty="0" smtClean="0"/>
              <a:t>班的黃梓遙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我喜歡</a:t>
            </a:r>
            <a:r>
              <a:rPr lang="zh-TW" altLang="en-US" dirty="0" smtClean="0"/>
              <a:t>吃</a:t>
            </a:r>
            <a:r>
              <a:rPr lang="en-US" altLang="zh-TW" dirty="0" smtClean="0"/>
              <a:t>:</a:t>
            </a:r>
            <a:endParaRPr lang="en-US" altLang="zh-TW" dirty="0" smtClean="0"/>
          </a:p>
          <a:p>
            <a:r>
              <a:rPr lang="zh-TW" altLang="en-US" dirty="0" smtClean="0"/>
              <a:t>我喜歡</a:t>
            </a:r>
            <a:r>
              <a:rPr lang="zh-TW" altLang="en-US" dirty="0" smtClean="0"/>
              <a:t>玩</a:t>
            </a:r>
            <a:r>
              <a:rPr lang="en-US" altLang="zh-TW" dirty="0"/>
              <a:t>:</a:t>
            </a:r>
            <a:endParaRPr lang="en-US" altLang="zh-TW" dirty="0" smtClean="0"/>
          </a:p>
          <a:p>
            <a:r>
              <a:rPr lang="zh-TW" altLang="en-US" dirty="0" smtClean="0"/>
              <a:t>我住</a:t>
            </a:r>
            <a:r>
              <a:rPr lang="zh-TW" altLang="en-US" dirty="0" smtClean="0"/>
              <a:t>在</a:t>
            </a:r>
            <a:r>
              <a:rPr lang="en-US" altLang="zh-TW" dirty="0"/>
              <a:t>:</a:t>
            </a:r>
            <a:endParaRPr lang="en-US" altLang="zh-TW" dirty="0" smtClean="0"/>
          </a:p>
          <a:p>
            <a:r>
              <a:rPr lang="zh-TW" altLang="en-US" dirty="0" smtClean="0"/>
              <a:t>我的好朋友</a:t>
            </a:r>
            <a:r>
              <a:rPr lang="zh-TW" altLang="en-US" dirty="0" smtClean="0"/>
              <a:t>是</a:t>
            </a:r>
            <a:r>
              <a:rPr lang="en-US" altLang="zh-TW" dirty="0"/>
              <a:t>:</a:t>
            </a:r>
            <a:endParaRPr lang="en-US" altLang="zh-TW" dirty="0" smtClean="0"/>
          </a:p>
          <a:p>
            <a:endParaRPr lang="zh-HK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3"/>
          <a:srcRect l="13778" t="19102" r="61703" b="3491"/>
          <a:stretch/>
        </p:blipFill>
        <p:spPr>
          <a:xfrm>
            <a:off x="2556933" y="1896534"/>
            <a:ext cx="2802467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92063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我</a:t>
            </a:r>
            <a:r>
              <a:rPr lang="zh-TW" altLang="en-US" dirty="0" smtClean="0"/>
              <a:t>的學校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學校類別</a:t>
            </a:r>
            <a:r>
              <a:rPr lang="en-US" altLang="zh-TW" dirty="0" smtClean="0"/>
              <a:t>:	</a:t>
            </a:r>
            <a:r>
              <a:rPr lang="zh-TW" altLang="en-US" dirty="0" smtClean="0"/>
              <a:t>政府直接資助男女校</a:t>
            </a:r>
          </a:p>
          <a:p>
            <a:r>
              <a:rPr lang="zh-TW" altLang="en-US" dirty="0" smtClean="0"/>
              <a:t>辦學機構</a:t>
            </a:r>
            <a:r>
              <a:rPr lang="en-US" altLang="zh-TW" dirty="0" smtClean="0"/>
              <a:t>:	</a:t>
            </a:r>
            <a:r>
              <a:rPr lang="zh-TW" altLang="en-US" dirty="0" smtClean="0"/>
              <a:t>萬鈞教育機構</a:t>
            </a:r>
          </a:p>
          <a:p>
            <a:r>
              <a:rPr lang="zh-TW" altLang="en-US" dirty="0" smtClean="0"/>
              <a:t>創校年份</a:t>
            </a:r>
            <a:r>
              <a:rPr lang="en-US" altLang="zh-TW" dirty="0" smtClean="0"/>
              <a:t>:	</a:t>
            </a:r>
            <a:r>
              <a:rPr lang="en-US" altLang="zh-TW" dirty="0" smtClean="0"/>
              <a:t>1954</a:t>
            </a:r>
            <a:r>
              <a:rPr lang="zh-TW" altLang="en-US" dirty="0" smtClean="0"/>
              <a:t>年</a:t>
            </a:r>
            <a:endParaRPr lang="en-US" altLang="zh-TW" dirty="0" smtClean="0"/>
          </a:p>
          <a:p>
            <a:r>
              <a:rPr lang="zh-TW" altLang="en-US" dirty="0" smtClean="0"/>
              <a:t>校訓</a:t>
            </a:r>
            <a:r>
              <a:rPr lang="en-US" altLang="zh-TW" dirty="0" smtClean="0"/>
              <a:t>:	</a:t>
            </a:r>
            <a:r>
              <a:rPr lang="zh-TW" altLang="en-US" dirty="0" smtClean="0"/>
              <a:t>勤、敏、慎、誠</a:t>
            </a:r>
          </a:p>
          <a:p>
            <a:r>
              <a:rPr lang="zh-TW" altLang="en-US" dirty="0" smtClean="0"/>
              <a:t>辦學抱負</a:t>
            </a:r>
          </a:p>
          <a:p>
            <a:pPr lvl="1"/>
            <a:r>
              <a:rPr lang="zh-TW" altLang="en-US" sz="1800" dirty="0" smtClean="0"/>
              <a:t>我們為一所非牟利全日制直資文法中學，招收男女生就讀，現設中一至中六各級，一直秉持著「人人可教 皆可成材」的辦學理念，為學生提供多元化課程及學習機會，致力營造關愛校園文化，提供優質完善的中學教育。</a:t>
            </a:r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73148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        我</a:t>
            </a:r>
            <a:r>
              <a:rPr lang="zh-TW" altLang="en-US" dirty="0" smtClean="0"/>
              <a:t>的班主任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姓名：</a:t>
            </a:r>
            <a:r>
              <a:rPr lang="zh-HK" altLang="en-US" dirty="0" smtClean="0"/>
              <a:t>梁倩齡</a:t>
            </a:r>
            <a:r>
              <a:rPr lang="zh-TW" altLang="en-US" dirty="0" smtClean="0"/>
              <a:t>老師</a:t>
            </a:r>
            <a:endParaRPr lang="en-US" altLang="zh-TW" dirty="0" smtClean="0"/>
          </a:p>
          <a:p>
            <a:r>
              <a:rPr lang="zh-TW" altLang="en-US" dirty="0" smtClean="0"/>
              <a:t>任教科目：英文</a:t>
            </a:r>
            <a:endParaRPr lang="en-US" altLang="zh-TW" dirty="0" smtClean="0"/>
          </a:p>
          <a:p>
            <a:endParaRPr lang="zh-HK" altLang="en-US" dirty="0" smtClean="0"/>
          </a:p>
          <a:p>
            <a:r>
              <a:rPr lang="zh-TW" altLang="en-US" dirty="0" smtClean="0"/>
              <a:t>姓名：</a:t>
            </a:r>
            <a:r>
              <a:rPr lang="zh-TW" altLang="en-US" dirty="0" smtClean="0"/>
              <a:t>嚴淑欣老師</a:t>
            </a:r>
            <a:endParaRPr lang="en-US" altLang="zh-TW" dirty="0" smtClean="0"/>
          </a:p>
          <a:p>
            <a:r>
              <a:rPr lang="zh-TW" altLang="en-US" dirty="0" smtClean="0"/>
              <a:t>任教科目：</a:t>
            </a:r>
            <a:r>
              <a:rPr lang="zh-TW" altLang="en-US" dirty="0" smtClean="0"/>
              <a:t>中文</a:t>
            </a:r>
            <a:r>
              <a:rPr lang="en-US" altLang="zh-TW" dirty="0" smtClean="0"/>
              <a:t>,</a:t>
            </a:r>
            <a:r>
              <a:rPr lang="zh-TW" altLang="en-US" dirty="0" smtClean="0"/>
              <a:t>人史</a:t>
            </a:r>
            <a:endParaRPr lang="zh-HK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4388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bomb.wav"/>
          </p:stSnd>
        </p:sndAc>
      </p:transition>
    </mc:Choice>
    <mc:Fallback>
      <p:transition spd="slow">
        <p:fade/>
        <p:sndAc>
          <p:stSnd>
            <p:snd r:embed="rId2" name="bomb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68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Arial</vt:lpstr>
      <vt:lpstr>Century Gothic</vt:lpstr>
      <vt:lpstr>Wingdings 3</vt:lpstr>
      <vt:lpstr>絲縷</vt:lpstr>
      <vt:lpstr>自我介紹</vt:lpstr>
      <vt:lpstr>                   我是 1B班的黃梓遙</vt:lpstr>
      <vt:lpstr>                   我的學校</vt:lpstr>
      <vt:lpstr>                   我的班主任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自我介紹</dc:title>
  <dc:creator>pcit01@outlook.com</dc:creator>
  <cp:lastModifiedBy>Student</cp:lastModifiedBy>
  <cp:revision>5</cp:revision>
  <dcterms:created xsi:type="dcterms:W3CDTF">2017-11-08T00:23:42Z</dcterms:created>
  <dcterms:modified xsi:type="dcterms:W3CDTF">2017-11-08T01:58:51Z</dcterms:modified>
</cp:coreProperties>
</file>