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4150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54433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509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982070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089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5028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18644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325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1080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853890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56051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6716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01037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7712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8289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885199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" name="bomb.wav"/>
          </p:stSnd>
        </p:sndAc>
      </p:transition>
    </mc:Choice>
    <mc:Fallback>
      <p:transition spd="slow">
        <p:fade/>
        <p:sndAc>
          <p:stSnd>
            <p:snd r:embed="rId1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5471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18" name="bomb.wav"/>
          </p:stSnd>
        </p:sndAc>
      </p:transition>
    </mc:Choice>
    <mc:Fallback>
      <p:transition spd="slow">
        <p:fade/>
        <p:sndAc>
          <p:stSnd>
            <p:snd r:embed="rId18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我是</a:t>
            </a:r>
            <a:r>
              <a:rPr lang="en-US" altLang="zh-TW" dirty="0"/>
              <a:t> </a:t>
            </a:r>
            <a:r>
              <a:rPr lang="en-US" altLang="zh-TW" dirty="0" smtClean="0"/>
              <a:t>1B</a:t>
            </a:r>
            <a:r>
              <a:rPr lang="zh-TW" altLang="en-US" dirty="0" smtClean="0"/>
              <a:t>班的黃梓遙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我喜歡</a:t>
            </a:r>
            <a:r>
              <a:rPr lang="zh-TW" altLang="en-US" dirty="0" smtClean="0"/>
              <a:t>吃</a:t>
            </a:r>
            <a:r>
              <a:rPr lang="en-US" altLang="zh-TW" dirty="0" smtClean="0"/>
              <a:t>:</a:t>
            </a:r>
            <a:endParaRPr lang="en-US" altLang="zh-TW" dirty="0" smtClean="0"/>
          </a:p>
          <a:p>
            <a:r>
              <a:rPr lang="zh-TW" altLang="en-US" dirty="0" smtClean="0"/>
              <a:t>我喜歡</a:t>
            </a:r>
            <a:r>
              <a:rPr lang="zh-TW" altLang="en-US" dirty="0" smtClean="0"/>
              <a:t>玩</a:t>
            </a:r>
            <a:r>
              <a:rPr lang="en-US" altLang="zh-TW" dirty="0"/>
              <a:t>:</a:t>
            </a:r>
            <a:endParaRPr lang="en-US" altLang="zh-TW" dirty="0" smtClean="0"/>
          </a:p>
          <a:p>
            <a:r>
              <a:rPr lang="zh-TW" altLang="en-US" dirty="0" smtClean="0"/>
              <a:t>我住</a:t>
            </a:r>
            <a:r>
              <a:rPr lang="zh-TW" altLang="en-US" dirty="0" smtClean="0"/>
              <a:t>在</a:t>
            </a:r>
            <a:r>
              <a:rPr lang="en-US" altLang="zh-TW" dirty="0"/>
              <a:t>:</a:t>
            </a:r>
            <a:endParaRPr lang="en-US" altLang="zh-TW" dirty="0" smtClean="0"/>
          </a:p>
          <a:p>
            <a:r>
              <a:rPr lang="zh-TW" altLang="en-US" dirty="0" smtClean="0"/>
              <a:t>我的好朋友</a:t>
            </a:r>
            <a:r>
              <a:rPr lang="zh-TW" altLang="en-US" dirty="0" smtClean="0"/>
              <a:t>是</a:t>
            </a:r>
            <a:r>
              <a:rPr lang="en-US" altLang="zh-TW" dirty="0"/>
              <a:t>:</a:t>
            </a:r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13778" t="19102" r="61703" b="3491"/>
          <a:stretch/>
        </p:blipFill>
        <p:spPr>
          <a:xfrm>
            <a:off x="2556933" y="1896534"/>
            <a:ext cx="2802467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我</a:t>
            </a:r>
            <a:r>
              <a:rPr lang="zh-TW" altLang="en-US" dirty="0" smtClean="0"/>
              <a:t>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</a:t>
            </a:r>
            <a:r>
              <a:rPr lang="en-US" altLang="zh-TW" dirty="0" smtClean="0"/>
              <a:t>1954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sz="1800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              我</a:t>
            </a:r>
            <a:r>
              <a:rPr lang="zh-TW" altLang="en-US" dirty="0" smtClean="0"/>
              <a:t>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r>
              <a:rPr lang="zh-TW" altLang="en-US" dirty="0" smtClean="0"/>
              <a:t>老師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</a:t>
            </a:r>
            <a:r>
              <a:rPr lang="zh-TW" altLang="en-US" dirty="0" smtClean="0"/>
              <a:t>嚴淑欣老師</a:t>
            </a:r>
            <a:endParaRPr lang="en-US" altLang="zh-TW" dirty="0" smtClean="0"/>
          </a:p>
          <a:p>
            <a:r>
              <a:rPr lang="zh-TW" altLang="en-US" dirty="0" smtClean="0"/>
              <a:t>任教科目：</a:t>
            </a:r>
            <a:r>
              <a:rPr lang="zh-TW" altLang="en-US" dirty="0" smtClean="0"/>
              <a:t>中文</a:t>
            </a:r>
            <a:r>
              <a:rPr lang="en-US" altLang="zh-TW" dirty="0" smtClean="0"/>
              <a:t>,</a:t>
            </a:r>
            <a:r>
              <a:rPr lang="zh-TW" altLang="en-US" dirty="0" smtClean="0"/>
              <a:t>人史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  <p:sndAc>
          <p:stSnd>
            <p:snd r:embed="rId2" name="bomb.wav"/>
          </p:stSnd>
        </p:sndAc>
      </p:transition>
    </mc:Choice>
    <mc:Fallback>
      <p:transition spd="slow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68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Century Gothic</vt:lpstr>
      <vt:lpstr>Wingdings 3</vt:lpstr>
      <vt:lpstr>絲縷</vt:lpstr>
      <vt:lpstr>自我介紹</vt:lpstr>
      <vt:lpstr>                   我是 1B班的黃梓遙</vt:lpstr>
      <vt:lpstr>                   我的學校</vt:lpstr>
      <vt:lpstr>                   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5</cp:revision>
  <dcterms:created xsi:type="dcterms:W3CDTF">2017-11-08T00:23:42Z</dcterms:created>
  <dcterms:modified xsi:type="dcterms:W3CDTF">2017-11-08T01:58:51Z</dcterms:modified>
</cp:coreProperties>
</file>