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892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413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592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026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222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534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82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0484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799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892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410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205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09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639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528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152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914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5F42-F801-485D-A803-23608D0DC0F0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7C565-F9F9-41E6-8F72-DC267148B4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9392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5269" y="1089112"/>
            <a:ext cx="9001462" cy="2387600"/>
          </a:xfrm>
        </p:spPr>
        <p:txBody>
          <a:bodyPr/>
          <a:lstStyle/>
          <a:p>
            <a:r>
              <a:rPr lang="en-US" altLang="zh-HK" dirty="0" smtClean="0"/>
              <a:t>SELF INTRODUCTION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PAKKAU COLLEGE S.1 C.I.T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4248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0">
        <p14:honeycomb/>
        <p:sndAc>
          <p:stSnd>
            <p:snd r:embed="rId2" name="explode.wav"/>
          </p:stSnd>
        </p:sndAc>
      </p:transition>
    </mc:Choice>
    <mc:Fallback>
      <p:transition spd="slow" advTm="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My name is </a:t>
            </a:r>
            <a:r>
              <a:rPr lang="en-US" altLang="zh-HK" dirty="0" err="1" smtClean="0"/>
              <a:t>stella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kwan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 like to eat Korean spicy ramen noodles .</a:t>
            </a:r>
          </a:p>
          <a:p>
            <a:r>
              <a:rPr lang="en-US" altLang="zh-TW" dirty="0" smtClean="0"/>
              <a:t>I like to play badminton.</a:t>
            </a:r>
            <a:endParaRPr lang="en-US" altLang="zh-TW" dirty="0" smtClean="0"/>
          </a:p>
          <a:p>
            <a:r>
              <a:rPr lang="en-US" altLang="zh-TW" dirty="0" smtClean="0"/>
              <a:t>I live in tin </a:t>
            </a:r>
            <a:r>
              <a:rPr lang="en-US" altLang="zh-TW" dirty="0" err="1" smtClean="0"/>
              <a:t>shui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wai</a:t>
            </a:r>
            <a:r>
              <a:rPr lang="en-US" altLang="zh-TW" dirty="0" smtClean="0"/>
              <a:t> .</a:t>
            </a:r>
            <a:endParaRPr lang="en-US" altLang="zh-TW" dirty="0" smtClean="0"/>
          </a:p>
          <a:p>
            <a:r>
              <a:rPr lang="en-US" altLang="zh-TW" dirty="0" smtClean="0"/>
              <a:t>My best friend is Maryam she is s.2b.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301" y="1935922"/>
            <a:ext cx="5483847" cy="30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2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  <p:sndAc>
          <p:stSnd>
            <p:snd r:embed="rId2" name="chimes.wav"/>
          </p:stSnd>
        </p:sndAc>
      </p:transition>
    </mc:Choice>
    <mc:Fallback>
      <p:transition spd="slow" advTm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我的學校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學校類別</a:t>
            </a:r>
            <a:r>
              <a:rPr lang="en-US" altLang="zh-TW" dirty="0" smtClean="0"/>
              <a:t>:	</a:t>
            </a:r>
            <a:r>
              <a:rPr lang="zh-TW" altLang="en-US" dirty="0" smtClean="0"/>
              <a:t>政府直接資助男女校</a:t>
            </a:r>
          </a:p>
          <a:p>
            <a:r>
              <a:rPr lang="zh-TW" altLang="en-US" dirty="0" smtClean="0"/>
              <a:t>辦學機構</a:t>
            </a:r>
            <a:r>
              <a:rPr lang="en-US" altLang="zh-TW" dirty="0" smtClean="0"/>
              <a:t>:	</a:t>
            </a:r>
            <a:r>
              <a:rPr lang="zh-TW" altLang="en-US" dirty="0" smtClean="0"/>
              <a:t>萬鈞教育機構</a:t>
            </a:r>
          </a:p>
          <a:p>
            <a:r>
              <a:rPr lang="zh-TW" altLang="en-US" dirty="0" smtClean="0"/>
              <a:t>創校年份</a:t>
            </a:r>
            <a:r>
              <a:rPr lang="en-US" altLang="zh-TW" dirty="0" smtClean="0"/>
              <a:t>:	1954</a:t>
            </a:r>
          </a:p>
          <a:p>
            <a:r>
              <a:rPr lang="zh-TW" altLang="en-US" dirty="0" smtClean="0"/>
              <a:t>校訓</a:t>
            </a:r>
            <a:r>
              <a:rPr lang="en-US" altLang="zh-TW" dirty="0" smtClean="0"/>
              <a:t>:	</a:t>
            </a:r>
            <a:r>
              <a:rPr lang="zh-TW" altLang="en-US" dirty="0" smtClean="0"/>
              <a:t>勤、敏、慎、誠</a:t>
            </a:r>
          </a:p>
          <a:p>
            <a:r>
              <a:rPr lang="zh-TW" altLang="en-US" dirty="0" smtClean="0"/>
              <a:t>辦學抱負</a:t>
            </a:r>
          </a:p>
          <a:p>
            <a:pPr lvl="1"/>
            <a:r>
              <a:rPr lang="zh-TW" altLang="en-US" dirty="0" smtClean="0"/>
              <a:t>我們為一所非牟利全日制直資文法中學，招收男女生就讀，現設中一至中六各級，一直秉持著「人人可教 皆可成材」的辦學理念，為學生提供多元化課程及學習機會，致力營造關愛校園文化，提供優質完善的中學教育。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7314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shred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我的班主任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3549" y="1935921"/>
            <a:ext cx="10353762" cy="3048000"/>
          </a:xfrm>
        </p:spPr>
        <p:txBody>
          <a:bodyPr/>
          <a:lstStyle/>
          <a:p>
            <a:r>
              <a:rPr lang="en-US" altLang="zh-TW" dirty="0" smtClean="0"/>
              <a:t>NAME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Ms</a:t>
            </a:r>
            <a:r>
              <a:rPr lang="en-US" altLang="zh-TW" dirty="0" smtClean="0"/>
              <a:t> Leung Sin Lin </a:t>
            </a:r>
            <a:endParaRPr lang="en-US" altLang="zh-TW" dirty="0" smtClean="0"/>
          </a:p>
          <a:p>
            <a:r>
              <a:rPr lang="en-US" altLang="zh-TW" dirty="0" smtClean="0"/>
              <a:t>Main subject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English</a:t>
            </a:r>
            <a:endParaRPr lang="en-US" altLang="zh-TW" dirty="0" smtClean="0"/>
          </a:p>
          <a:p>
            <a:endParaRPr lang="zh-HK" altLang="en-US" dirty="0" smtClean="0"/>
          </a:p>
          <a:p>
            <a:r>
              <a:rPr lang="en-US" altLang="zh-TW" dirty="0" smtClean="0"/>
              <a:t>NAME</a:t>
            </a:r>
            <a:r>
              <a:rPr lang="zh-TW" altLang="en-US" dirty="0" smtClean="0"/>
              <a:t>：</a:t>
            </a:r>
            <a:r>
              <a:rPr lang="en-US" altLang="zh-TW" dirty="0" err="1"/>
              <a:t>Y</a:t>
            </a:r>
            <a:r>
              <a:rPr lang="en-US" altLang="zh-TW" dirty="0" err="1" smtClean="0"/>
              <a:t>im</a:t>
            </a:r>
            <a:r>
              <a:rPr lang="en-US" altLang="zh-TW" dirty="0" smtClean="0"/>
              <a:t> </a:t>
            </a:r>
            <a:r>
              <a:rPr lang="en-US" altLang="zh-TW" dirty="0" err="1"/>
              <a:t>S</a:t>
            </a:r>
            <a:r>
              <a:rPr lang="en-US" altLang="zh-TW" dirty="0" err="1" smtClean="0"/>
              <a:t>ok</a:t>
            </a:r>
            <a:r>
              <a:rPr lang="en-US" altLang="zh-TW" dirty="0" smtClean="0"/>
              <a:t> </a:t>
            </a:r>
            <a:r>
              <a:rPr lang="en-US" altLang="zh-TW" dirty="0"/>
              <a:t>Y</a:t>
            </a:r>
            <a:r>
              <a:rPr lang="en-US" altLang="zh-TW" dirty="0" smtClean="0"/>
              <a:t>an</a:t>
            </a:r>
          </a:p>
          <a:p>
            <a:pPr marL="0" indent="0">
              <a:buNone/>
            </a:pPr>
            <a:r>
              <a:rPr lang="en-US" altLang="zh-TW" dirty="0" smtClean="0"/>
              <a:t>Main subject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Chinese</a:t>
            </a:r>
            <a:endParaRPr lang="zh-H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43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34</TotalTime>
  <Words>70</Words>
  <Application>Microsoft Office PowerPoint</Application>
  <PresentationFormat>寬螢幕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Bookman Old Style</vt:lpstr>
      <vt:lpstr>Rockwell</vt:lpstr>
      <vt:lpstr>Damask</vt:lpstr>
      <vt:lpstr>SELF INTRODUCTION</vt:lpstr>
      <vt:lpstr>My name is stella kwan</vt:lpstr>
      <vt:lpstr>我的學校</vt:lpstr>
      <vt:lpstr>我的班主任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自我介紹</dc:title>
  <dc:creator>pcit01@outlook.com</dc:creator>
  <cp:lastModifiedBy>Student</cp:lastModifiedBy>
  <cp:revision>5</cp:revision>
  <dcterms:created xsi:type="dcterms:W3CDTF">2017-11-08T00:23:42Z</dcterms:created>
  <dcterms:modified xsi:type="dcterms:W3CDTF">2017-11-08T02:00:02Z</dcterms:modified>
</cp:coreProperties>
</file>