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954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677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623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030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49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8361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0754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786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324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412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501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300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344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752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08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245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172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是</a:t>
            </a:r>
            <a:r>
              <a:rPr lang="zh-TW" altLang="en-US" dirty="0" smtClean="0"/>
              <a:t>李</a:t>
            </a:r>
            <a:r>
              <a:rPr lang="zh-TW" altLang="en-US" dirty="0" smtClean="0"/>
              <a:t>家</a:t>
            </a:r>
            <a:r>
              <a:rPr lang="zh-TW" altLang="en-US" dirty="0" smtClean="0"/>
              <a:t>文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</a:t>
            </a:r>
            <a:r>
              <a:rPr lang="zh-TW" altLang="en-US" dirty="0" smtClean="0"/>
              <a:t>吃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/>
              <a:t>喜歡</a:t>
            </a:r>
            <a:r>
              <a:rPr lang="zh-TW" altLang="en-US" dirty="0" smtClean="0"/>
              <a:t>打籃球</a:t>
            </a:r>
            <a:endParaRPr lang="en-US" altLang="zh-TW" dirty="0" smtClean="0"/>
          </a:p>
          <a:p>
            <a:r>
              <a:rPr lang="zh-TW" altLang="en-US" dirty="0" smtClean="0"/>
              <a:t>我住</a:t>
            </a:r>
            <a:r>
              <a:rPr lang="zh-TW" altLang="en-US" dirty="0" smtClean="0"/>
              <a:t>在</a:t>
            </a:r>
            <a:r>
              <a:rPr lang="zh-TW" altLang="en-US" dirty="0" smtClean="0"/>
              <a:t>天</a:t>
            </a:r>
            <a:r>
              <a:rPr lang="zh-TW" altLang="en-US" dirty="0" smtClean="0"/>
              <a:t>水圍某一個地方</a:t>
            </a:r>
            <a:endParaRPr lang="en-US" altLang="zh-TW" dirty="0" smtClean="0"/>
          </a:p>
          <a:p>
            <a:r>
              <a:rPr lang="zh-TW" altLang="en-US" dirty="0" smtClean="0"/>
              <a:t>我的好朋友</a:t>
            </a:r>
            <a:r>
              <a:rPr lang="zh-TW" altLang="en-US" dirty="0" smtClean="0"/>
              <a:t>是美沙、美娜</a:t>
            </a:r>
            <a:r>
              <a:rPr lang="zh-TW" altLang="en-US" dirty="0" smtClean="0"/>
              <a:t>、美妮、天翼、詠婷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</a:t>
            </a:r>
            <a:r>
              <a:rPr lang="zh-TW" altLang="en-US" dirty="0" smtClean="0"/>
              <a:t>：人史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73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Trebuchet MS</vt:lpstr>
      <vt:lpstr>Wingdings 3</vt:lpstr>
      <vt:lpstr>多面向</vt:lpstr>
      <vt:lpstr>自我介紹</vt:lpstr>
      <vt:lpstr>我是李家文！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5</cp:revision>
  <dcterms:created xsi:type="dcterms:W3CDTF">2017-11-08T00:23:42Z</dcterms:created>
  <dcterms:modified xsi:type="dcterms:W3CDTF">2017-11-08T01:58:16Z</dcterms:modified>
</cp:coreProperties>
</file>