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96" y="-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415086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61378559"/>
      </p:ext>
    </p:extLst>
  </p:cSld>
  <p:clrMapOvr>
    <a:masterClrMapping/>
  </p:clrMapOvr>
  <p:transition spd="slow"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26491081"/>
      </p:ext>
    </p:extLst>
  </p:cSld>
  <p:clrMapOvr>
    <a:masterClrMapping/>
  </p:clrMapOvr>
  <p:transition spd="slow"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17092224"/>
      </p:ext>
    </p:extLst>
  </p:cSld>
  <p:clrMapOvr>
    <a:masterClrMapping/>
  </p:clrMapOvr>
  <p:transition spd="slow">
    <p:comb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73805008"/>
      </p:ext>
    </p:extLst>
  </p:cSld>
  <p:clrMapOvr>
    <a:masterClrMapping/>
  </p:clrMapOvr>
  <p:transition spd="slow">
    <p:comb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7411029"/>
      </p:ext>
    </p:extLst>
  </p:cSld>
  <p:clrMapOvr>
    <a:masterClrMapping/>
  </p:clrMapOvr>
  <p:transition spd="slow">
    <p:comb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09245702"/>
      </p:ext>
    </p:extLst>
  </p:cSld>
  <p:clrMapOvr>
    <a:masterClrMapping/>
  </p:clrMapOvr>
  <p:transition spd="slow">
    <p:comb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826147"/>
      </p:ext>
    </p:extLst>
  </p:cSld>
  <p:clrMapOvr>
    <a:masterClrMapping/>
  </p:clrMapOvr>
  <p:transition spd="slow">
    <p:comb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40281767"/>
      </p:ext>
    </p:extLst>
  </p:cSld>
  <p:clrMapOvr>
    <a:masterClrMapping/>
  </p:clrMapOvr>
  <p:transition spd="slow"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67783109"/>
      </p:ext>
    </p:extLst>
  </p:cSld>
  <p:clrMapOvr>
    <a:masterClrMapping/>
  </p:clrMapOvr>
  <p:transition spd="slow"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83341373"/>
      </p:ext>
    </p:extLst>
  </p:cSld>
  <p:clrMapOvr>
    <a:masterClrMapping/>
  </p:clrMapOvr>
  <p:transition spd="slow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71358800"/>
      </p:ext>
    </p:extLst>
  </p:cSld>
  <p:clrMapOvr>
    <a:masterClrMapping/>
  </p:clrMapOvr>
  <p:transition spd="slow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01920625"/>
      </p:ext>
    </p:extLst>
  </p:cSld>
  <p:clrMapOvr>
    <a:masterClrMapping/>
  </p:clrMapOvr>
  <p:transition spd="slow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264112"/>
      </p:ext>
    </p:extLst>
  </p:cSld>
  <p:clrMapOvr>
    <a:masterClrMapping/>
  </p:clrMapOvr>
  <p:transition spd="slow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29863008"/>
      </p:ext>
    </p:extLst>
  </p:cSld>
  <p:clrMapOvr>
    <a:masterClrMapping/>
  </p:clrMapOvr>
  <p:transition spd="slow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84946684"/>
      </p:ext>
    </p:extLst>
  </p:cSld>
  <p:clrMapOvr>
    <a:masterClrMapping/>
  </p:clrMapOvr>
  <p:transition spd="slow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31537061"/>
      </p:ext>
    </p:extLst>
  </p:cSld>
  <p:clrMapOvr>
    <a:masterClrMapping/>
  </p:clrMapOvr>
  <p:transition spd="slow"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000289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ransition spd="slow">
    <p:comb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自我介紹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伯裘書院中一級電腦與資訊科技科</a:t>
            </a:r>
            <a:endParaRPr lang="en-US" altLang="zh-TW" dirty="0" smtClean="0"/>
          </a:p>
          <a:p>
            <a:r>
              <a:rPr lang="zh-TW" altLang="en-US" dirty="0" smtClean="0"/>
              <a:t>課堂習作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942485122"/>
      </p:ext>
    </p:extLst>
  </p:cSld>
  <p:clrMapOvr>
    <a:masterClrMapping/>
  </p:clrMapOvr>
  <p:transition spd="slow">
    <p:comb/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我是</a:t>
            </a:r>
            <a:r>
              <a:rPr lang="en-US" altLang="zh-TW" dirty="0" smtClean="0"/>
              <a:t>…</a:t>
            </a:r>
            <a:r>
              <a:rPr lang="zh-TW" altLang="en-US" dirty="0" smtClean="0"/>
              <a:t>！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我喜歡</a:t>
            </a:r>
            <a:r>
              <a:rPr lang="zh-TW" altLang="en-US" dirty="0" smtClean="0"/>
              <a:t>吃</a:t>
            </a:r>
            <a:endParaRPr lang="en-US" altLang="zh-TW" dirty="0" smtClean="0"/>
          </a:p>
          <a:p>
            <a:r>
              <a:rPr lang="zh-TW" altLang="en-US" dirty="0" smtClean="0"/>
              <a:t>我</a:t>
            </a:r>
            <a:r>
              <a:rPr lang="zh-TW" altLang="en-US" dirty="0" smtClean="0"/>
              <a:t>喜歡</a:t>
            </a:r>
            <a:r>
              <a:rPr lang="zh-TW" altLang="en-US" dirty="0" smtClean="0"/>
              <a:t>玩</a:t>
            </a:r>
            <a:endParaRPr lang="en-US" altLang="zh-TW" dirty="0" smtClean="0"/>
          </a:p>
          <a:p>
            <a:r>
              <a:rPr lang="zh-TW" altLang="en-US" dirty="0" smtClean="0"/>
              <a:t>我</a:t>
            </a:r>
            <a:r>
              <a:rPr lang="zh-TW" altLang="en-US" dirty="0" smtClean="0"/>
              <a:t>住</a:t>
            </a:r>
            <a:endParaRPr lang="en-US" altLang="zh-TW" dirty="0" smtClean="0"/>
          </a:p>
          <a:p>
            <a:r>
              <a:rPr lang="zh-TW" altLang="en-US" dirty="0" smtClean="0"/>
              <a:t>我的</a:t>
            </a:r>
            <a:r>
              <a:rPr lang="zh-TW" altLang="en-US" dirty="0" smtClean="0"/>
              <a:t>好朋友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545920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  <p:sndAc>
          <p:stSnd>
            <p:snd r:embed="rId2" name="explode.wav"/>
          </p:stSnd>
        </p:sndAc>
      </p:transition>
    </mc:Choice>
    <mc:Fallback>
      <p:transition spd="slow">
        <p:fade/>
        <p:sndAc>
          <p:stSnd>
            <p:snd r:embed="rId2" name="explod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我的學校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學校類別</a:t>
            </a:r>
            <a:r>
              <a:rPr lang="en-US" altLang="zh-TW" dirty="0" smtClean="0"/>
              <a:t>:	</a:t>
            </a:r>
            <a:r>
              <a:rPr lang="zh-TW" altLang="en-US" dirty="0" smtClean="0"/>
              <a:t>政府</a:t>
            </a:r>
            <a:r>
              <a:rPr lang="zh-TW" altLang="en-US" dirty="0" smtClean="0"/>
              <a:t>直接資助男女校</a:t>
            </a:r>
          </a:p>
          <a:p>
            <a:r>
              <a:rPr lang="zh-TW" altLang="en-US" dirty="0" smtClean="0"/>
              <a:t>辦學機構</a:t>
            </a:r>
            <a:r>
              <a:rPr lang="en-US" altLang="zh-TW" dirty="0" smtClean="0"/>
              <a:t>:	</a:t>
            </a:r>
            <a:r>
              <a:rPr lang="zh-TW" altLang="en-US" dirty="0" smtClean="0"/>
              <a:t>萬鈞教育機構</a:t>
            </a:r>
          </a:p>
          <a:p>
            <a:r>
              <a:rPr lang="zh-TW" altLang="en-US" dirty="0" smtClean="0"/>
              <a:t>創校年份</a:t>
            </a:r>
            <a:r>
              <a:rPr lang="en-US" altLang="zh-TW" dirty="0" smtClean="0"/>
              <a:t>:	1954</a:t>
            </a:r>
          </a:p>
          <a:p>
            <a:r>
              <a:rPr lang="zh-TW" altLang="en-US" dirty="0" smtClean="0"/>
              <a:t>校訓</a:t>
            </a:r>
            <a:r>
              <a:rPr lang="en-US" altLang="zh-TW" dirty="0" smtClean="0"/>
              <a:t>:	</a:t>
            </a:r>
            <a:r>
              <a:rPr lang="zh-TW" altLang="en-US" dirty="0" smtClean="0"/>
              <a:t>勤、敏、慎、誠</a:t>
            </a:r>
          </a:p>
          <a:p>
            <a:r>
              <a:rPr lang="zh-TW" altLang="en-US" dirty="0" smtClean="0"/>
              <a:t>辦學抱負</a:t>
            </a:r>
          </a:p>
          <a:p>
            <a:pPr lvl="1"/>
            <a:r>
              <a:rPr lang="zh-TW" altLang="en-US" dirty="0" smtClean="0"/>
              <a:t>我們為一所非牟利全日制直資文法中學，招收男女生就讀，現設中一至中六各級，一直秉持著「人人可教 皆可成材」的辦學理念，為學生提供多元化課程及學習機會，致力營造關愛校園文化，提供優質完善的中學教育。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973148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2" name="explode.wav"/>
          </p:stSnd>
        </p:sndAc>
      </p:transition>
    </mc:Choice>
    <mc:Fallback>
      <p:transition spd="slow">
        <p:fade/>
        <p:sndAc>
          <p:stSnd>
            <p:snd r:embed="rId2" name="explod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我的班主任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姓名：</a:t>
            </a:r>
            <a:r>
              <a:rPr lang="zh-HK" altLang="en-US" dirty="0" smtClean="0"/>
              <a:t>梁倩齡</a:t>
            </a:r>
            <a:endParaRPr lang="en-US" altLang="zh-TW" dirty="0" smtClean="0"/>
          </a:p>
          <a:p>
            <a:r>
              <a:rPr lang="zh-TW" altLang="en-US" dirty="0" smtClean="0"/>
              <a:t>任教科目：英文</a:t>
            </a:r>
            <a:endParaRPr lang="en-US" altLang="zh-TW" dirty="0" smtClean="0"/>
          </a:p>
          <a:p>
            <a:endParaRPr lang="zh-HK" altLang="en-US" dirty="0" smtClean="0"/>
          </a:p>
          <a:p>
            <a:r>
              <a:rPr lang="zh-TW" altLang="en-US" dirty="0" smtClean="0"/>
              <a:t>姓名：嚴淑欣</a:t>
            </a:r>
            <a:endParaRPr lang="en-US" altLang="zh-TW" dirty="0" smtClean="0"/>
          </a:p>
          <a:p>
            <a:r>
              <a:rPr lang="zh-TW" altLang="en-US" dirty="0" smtClean="0"/>
              <a:t>任教科目：中文</a:t>
            </a:r>
            <a:endParaRPr lang="zh-HK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4388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  <p:sndAc>
          <p:stSnd>
            <p:snd r:embed="rId2" name="bomb.wav"/>
          </p:stSnd>
        </p:sndAc>
      </p:transition>
    </mc:Choice>
    <mc:Fallback>
      <p:transition spd="slow">
        <p:fade/>
        <p:sndAc>
          <p:stSnd>
            <p:snd r:embed="rId2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天體">
  <a:themeElements>
    <a:clrScheme name="天體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天體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天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TM03457452[[fn=天體]]</Template>
  <TotalTime>34</TotalTime>
  <Words>50</Words>
  <Application>Microsoft Office PowerPoint</Application>
  <PresentationFormat>寬螢幕</PresentationFormat>
  <Paragraphs>21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新細明體</vt:lpstr>
      <vt:lpstr>Arial</vt:lpstr>
      <vt:lpstr>Calibri</vt:lpstr>
      <vt:lpstr>Calibri Light</vt:lpstr>
      <vt:lpstr>天體</vt:lpstr>
      <vt:lpstr>自我介紹</vt:lpstr>
      <vt:lpstr>我是…！</vt:lpstr>
      <vt:lpstr>我的學校</vt:lpstr>
      <vt:lpstr>我的班主任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自我介紹</dc:title>
  <dc:creator>pcit01@outlook.com</dc:creator>
  <cp:lastModifiedBy>Student</cp:lastModifiedBy>
  <cp:revision>6</cp:revision>
  <dcterms:created xsi:type="dcterms:W3CDTF">2017-11-08T00:23:42Z</dcterms:created>
  <dcterms:modified xsi:type="dcterms:W3CDTF">2017-11-08T01:59:39Z</dcterms:modified>
</cp:coreProperties>
</file>