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8390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7099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7139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747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2713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8789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1338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2238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3000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3322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8266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7425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09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9663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2631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893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5984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386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origami"/>
        <p:sndAc>
          <p:stSnd>
            <p:snd r:embed="rId19" name="bomb.wav"/>
          </p:stSnd>
        </p:sndAc>
      </p:transition>
    </mc:Choice>
    <mc:Fallback xmlns="">
      <p:transition spd="slow">
        <p:fade/>
        <p:sndAc>
          <p:stSnd>
            <p:snd r:embed="rId21" name="bomb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/>
              <a:t>胡美妮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212538" y="2214694"/>
            <a:ext cx="10363826" cy="3424107"/>
          </a:xfrm>
        </p:spPr>
        <p:txBody>
          <a:bodyPr/>
          <a:lstStyle/>
          <a:p>
            <a:r>
              <a:rPr lang="zh-TW" altLang="en-US"/>
              <a:t>同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31</TotalTime>
  <Words>41</Words>
  <Application>Microsoft Office PowerPoint</Application>
  <PresentationFormat>寬螢幕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Tw Cen MT</vt:lpstr>
      <vt:lpstr>小水滴</vt:lpstr>
      <vt:lpstr>自我介紹</vt:lpstr>
      <vt:lpstr>我是…胡美妮！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2017-11-08T02:08:13Z</dcterms:modified>
</cp:coreProperties>
</file>