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983904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750">
        <p15:prstTrans prst="origami"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4" name="bomb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470992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750">
        <p15:prstTrans prst="origami"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4" name="bomb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071393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750">
        <p15:prstTrans prst="origami"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4" name="bomb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67479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750">
        <p15:prstTrans prst="origami"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4" name="bomb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627133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750">
        <p15:prstTrans prst="origami"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4" name="bomb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587897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750">
        <p15:prstTrans prst="origami"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4" name="bomb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513388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750">
        <p15:prstTrans prst="origami"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4" name="bomb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922380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750">
        <p15:prstTrans prst="origami"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4" name="bomb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830000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750">
        <p15:prstTrans prst="origami"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4" name="bomb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533220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750">
        <p15:prstTrans prst="origami"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4" name="bomb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282664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750">
        <p15:prstTrans prst="origami"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4" name="bomb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474256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750">
        <p15:prstTrans prst="origami"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4" name="bomb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90918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750">
        <p15:prstTrans prst="origami"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4" name="bomb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096635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750">
        <p15:prstTrans prst="origami"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4" name="bomb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826311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750">
        <p15:prstTrans prst="origami"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4" name="bomb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789321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750">
        <p15:prstTrans prst="origami"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4" name="bomb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259849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750">
        <p15:prstTrans prst="origami"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4" name="bomb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audio" Target="../media/audio1.wav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5386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  <p:sldLayoutId id="2147483827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750">
        <p15:prstTrans prst="origami"/>
        <p:sndAc>
          <p:stSnd>
            <p:snd r:embed="rId19" name="bomb.wav"/>
          </p:stSnd>
        </p:sndAc>
      </p:transition>
    </mc:Choice>
    <mc:Fallback xmlns="">
      <p:transition spd="slow">
        <p:fade/>
        <p:sndAc>
          <p:stSnd>
            <p:snd r:embed="rId21" name="bomb.wav"/>
          </p:stSnd>
        </p:sndAc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自我介紹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伯裘書院中一級電腦與資訊科技科</a:t>
            </a:r>
            <a:endParaRPr lang="en-US" altLang="zh-TW" dirty="0" smtClean="0"/>
          </a:p>
          <a:p>
            <a:r>
              <a:rPr lang="zh-TW" altLang="en-US" dirty="0" smtClean="0"/>
              <a:t>課堂習作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424851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  <p:sndAc>
          <p:stSnd>
            <p:snd r:embed="rId2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我是</a:t>
            </a:r>
            <a:r>
              <a:rPr lang="en-US" altLang="zh-TW" dirty="0" smtClean="0"/>
              <a:t>…</a:t>
            </a:r>
            <a:r>
              <a:rPr lang="zh-TW" altLang="en-US" dirty="0"/>
              <a:t>胡美妮</a:t>
            </a:r>
            <a:r>
              <a:rPr lang="zh-TW" altLang="en-US" dirty="0" smtClean="0"/>
              <a:t>！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212538" y="2214694"/>
            <a:ext cx="10363826" cy="3424107"/>
          </a:xfrm>
        </p:spPr>
        <p:txBody>
          <a:bodyPr/>
          <a:lstStyle/>
          <a:p>
            <a:r>
              <a:rPr lang="zh-TW" altLang="en-US"/>
              <a:t>同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5459206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  <p:sndAc>
          <p:stSnd>
            <p:snd r:embed="rId2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我的學校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學校類別</a:t>
            </a:r>
            <a:r>
              <a:rPr lang="en-US" altLang="zh-TW" dirty="0" smtClean="0"/>
              <a:t>:	</a:t>
            </a:r>
            <a:r>
              <a:rPr lang="zh-TW" altLang="en-US" dirty="0" smtClean="0"/>
              <a:t>政府直接資助男女校</a:t>
            </a:r>
          </a:p>
          <a:p>
            <a:r>
              <a:rPr lang="zh-TW" altLang="en-US" dirty="0" smtClean="0"/>
              <a:t>辦學機構</a:t>
            </a:r>
            <a:r>
              <a:rPr lang="en-US" altLang="zh-TW" dirty="0" smtClean="0"/>
              <a:t>:	</a:t>
            </a:r>
            <a:r>
              <a:rPr lang="zh-TW" altLang="en-US" dirty="0" smtClean="0"/>
              <a:t>萬鈞教育機構</a:t>
            </a:r>
          </a:p>
          <a:p>
            <a:r>
              <a:rPr lang="zh-TW" altLang="en-US" dirty="0" smtClean="0"/>
              <a:t>創校年份</a:t>
            </a:r>
            <a:r>
              <a:rPr lang="en-US" altLang="zh-TW" dirty="0" smtClean="0"/>
              <a:t>:	1954</a:t>
            </a:r>
          </a:p>
          <a:p>
            <a:r>
              <a:rPr lang="zh-TW" altLang="en-US" dirty="0" smtClean="0"/>
              <a:t>校訓</a:t>
            </a:r>
            <a:r>
              <a:rPr lang="en-US" altLang="zh-TW" dirty="0" smtClean="0"/>
              <a:t>:	</a:t>
            </a:r>
            <a:r>
              <a:rPr lang="zh-TW" altLang="en-US" dirty="0" smtClean="0"/>
              <a:t>勤、敏、慎、誠</a:t>
            </a:r>
          </a:p>
          <a:p>
            <a:r>
              <a:rPr lang="zh-TW" altLang="en-US" dirty="0" smtClean="0"/>
              <a:t>辦學抱負</a:t>
            </a:r>
          </a:p>
          <a:p>
            <a:pPr lvl="1"/>
            <a:r>
              <a:rPr lang="zh-TW" altLang="en-US" dirty="0" smtClean="0"/>
              <a:t>我們為一所非牟利全日制直資文法中學，招收男女生就讀，現設中一至中六各級，一直秉持著「人人可教 皆可成材」的辦學理念，為學生提供多元化課程及學習機會，致力營造關愛校園文化，提供優質完善的中學教育。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731489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  <p:sndAc>
          <p:stSnd>
            <p:snd r:embed="rId2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我的班主任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姓名：</a:t>
            </a:r>
            <a:r>
              <a:rPr lang="zh-HK" altLang="en-US" dirty="0" smtClean="0"/>
              <a:t>梁倩齡</a:t>
            </a:r>
            <a:endParaRPr lang="en-US" altLang="zh-TW" dirty="0" smtClean="0"/>
          </a:p>
          <a:p>
            <a:r>
              <a:rPr lang="zh-TW" altLang="en-US" dirty="0" smtClean="0"/>
              <a:t>任教科目：英文</a:t>
            </a:r>
            <a:endParaRPr lang="en-US" altLang="zh-TW" dirty="0" smtClean="0"/>
          </a:p>
          <a:p>
            <a:endParaRPr lang="zh-HK" altLang="en-US" dirty="0" smtClean="0"/>
          </a:p>
          <a:p>
            <a:r>
              <a:rPr lang="zh-TW" altLang="en-US" dirty="0" smtClean="0"/>
              <a:t>姓名：嚴淑欣</a:t>
            </a:r>
            <a:endParaRPr lang="en-US" altLang="zh-TW" dirty="0" smtClean="0"/>
          </a:p>
          <a:p>
            <a:r>
              <a:rPr lang="zh-TW" altLang="en-US" dirty="0" smtClean="0"/>
              <a:t>任教科目：中文</a:t>
            </a:r>
            <a:endParaRPr lang="zh-HK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43880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2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小水滴">
  <a:themeElements>
    <a:clrScheme name="小水滴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小水滴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小水滴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TM04033925[[fn=小水滴]]</Template>
  <TotalTime>31</TotalTime>
  <Words>41</Words>
  <Application>Microsoft Office PowerPoint</Application>
  <PresentationFormat>寬螢幕</PresentationFormat>
  <Paragraphs>18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新細明體</vt:lpstr>
      <vt:lpstr>Arial</vt:lpstr>
      <vt:lpstr>Tw Cen MT</vt:lpstr>
      <vt:lpstr>小水滴</vt:lpstr>
      <vt:lpstr>自我介紹</vt:lpstr>
      <vt:lpstr>我是…胡美妮！</vt:lpstr>
      <vt:lpstr>我的學校</vt:lpstr>
      <vt:lpstr>我的班主任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</dc:title>
  <dc:creator>pcit01@outlook.com</dc:creator>
  <cp:lastModifiedBy>Student</cp:lastModifiedBy>
  <cp:revision>6</cp:revision>
  <dcterms:created xsi:type="dcterms:W3CDTF">2017-11-08T00:23:42Z</dcterms:created>
  <dcterms:modified xsi:type="dcterms:W3CDTF">2017-11-08T02:08:13Z</dcterms:modified>
</cp:coreProperties>
</file>