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337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560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345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14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553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156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155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363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088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712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1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27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603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593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516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526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35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13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伯裘書院中一級電腦與資訊科技科</a:t>
            </a:r>
            <a:endParaRPr lang="en-US" altLang="zh-TW" dirty="0" smtClean="0"/>
          </a:p>
          <a:p>
            <a:r>
              <a:rPr lang="zh-TW" altLang="en-US" dirty="0" smtClean="0"/>
              <a:t>課堂習作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248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我是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胡</a:t>
            </a:r>
            <a:r>
              <a:rPr lang="zh-HK" altLang="en-US" dirty="0" smtClean="0"/>
              <a:t>美</a:t>
            </a:r>
            <a:r>
              <a:rPr lang="en-US" altLang="zh-TW" dirty="0" smtClean="0"/>
              <a:t>!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我喜歡吃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我喜歡玩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我住在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我的好朋友是</a:t>
            </a:r>
            <a:r>
              <a:rPr lang="en-US" altLang="zh-TW" dirty="0" smtClean="0"/>
              <a:t>…</a:t>
            </a:r>
          </a:p>
          <a:p>
            <a:endParaRPr lang="en-US" altLang="zh-TW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4592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我的學校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學校類別</a:t>
            </a:r>
            <a:r>
              <a:rPr lang="en-US" altLang="zh-TW" dirty="0" smtClean="0"/>
              <a:t>:	</a:t>
            </a:r>
            <a:r>
              <a:rPr lang="zh-TW" altLang="en-US" dirty="0" smtClean="0"/>
              <a:t>政府直接資助男女校</a:t>
            </a:r>
          </a:p>
          <a:p>
            <a:r>
              <a:rPr lang="zh-TW" altLang="en-US" dirty="0" smtClean="0"/>
              <a:t>辦學機構</a:t>
            </a:r>
            <a:r>
              <a:rPr lang="en-US" altLang="zh-TW" dirty="0" smtClean="0"/>
              <a:t>:	</a:t>
            </a:r>
            <a:r>
              <a:rPr lang="zh-TW" altLang="en-US" dirty="0" smtClean="0"/>
              <a:t>萬鈞教育機構</a:t>
            </a:r>
          </a:p>
          <a:p>
            <a:r>
              <a:rPr lang="zh-TW" altLang="en-US" dirty="0" smtClean="0"/>
              <a:t>創校年份</a:t>
            </a:r>
            <a:r>
              <a:rPr lang="en-US" altLang="zh-TW" dirty="0" smtClean="0"/>
              <a:t>:	1954</a:t>
            </a:r>
          </a:p>
          <a:p>
            <a:r>
              <a:rPr lang="zh-TW" altLang="en-US" dirty="0" smtClean="0"/>
              <a:t>校訓</a:t>
            </a:r>
            <a:r>
              <a:rPr lang="en-US" altLang="zh-TW" dirty="0" smtClean="0"/>
              <a:t>:	</a:t>
            </a:r>
            <a:r>
              <a:rPr lang="zh-TW" altLang="en-US" dirty="0" smtClean="0"/>
              <a:t>勤、敏、慎、誠</a:t>
            </a:r>
          </a:p>
          <a:p>
            <a:r>
              <a:rPr lang="zh-TW" altLang="en-US" dirty="0" smtClean="0"/>
              <a:t>辦學抱負</a:t>
            </a:r>
          </a:p>
          <a:p>
            <a:pPr lvl="1"/>
            <a:r>
              <a:rPr lang="zh-TW" altLang="en-US" dirty="0" smtClean="0"/>
              <a:t>我們為一所非牟利全日制直資文法中學，招收男女生就讀，現設中一至中六各級，一直秉持著「人人可教 皆可成材」的辦學理念，為學生提供多元化課程及學習機會，致力營造關愛校園文化，提供優質完善的中學教育。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731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我的班主任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姓名：</a:t>
            </a:r>
            <a:r>
              <a:rPr lang="zh-HK" altLang="en-US" dirty="0" smtClean="0"/>
              <a:t>梁倩齡</a:t>
            </a:r>
            <a:endParaRPr lang="en-US" altLang="zh-TW" dirty="0" smtClean="0"/>
          </a:p>
          <a:p>
            <a:r>
              <a:rPr lang="zh-TW" altLang="en-US" dirty="0" smtClean="0"/>
              <a:t>任教科目：英文</a:t>
            </a:r>
            <a:endParaRPr lang="en-US" altLang="zh-TW" dirty="0" smtClean="0"/>
          </a:p>
          <a:p>
            <a:endParaRPr lang="zh-HK" altLang="en-US" dirty="0" smtClean="0"/>
          </a:p>
          <a:p>
            <a:r>
              <a:rPr lang="zh-TW" altLang="en-US" dirty="0" smtClean="0"/>
              <a:t>姓名：嚴淑欣</a:t>
            </a:r>
            <a:endParaRPr lang="en-US" altLang="zh-TW" dirty="0" smtClean="0"/>
          </a:p>
          <a:p>
            <a:r>
              <a:rPr lang="zh-TW" altLang="en-US" dirty="0" smtClean="0"/>
              <a:t>任教科目：中文</a:t>
            </a:r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38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33</TotalTime>
  <Words>58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Impact</vt:lpstr>
      <vt:lpstr>主要賽事</vt:lpstr>
      <vt:lpstr>自我介紹</vt:lpstr>
      <vt:lpstr>我是…胡美! </vt:lpstr>
      <vt:lpstr>我的學校</vt:lpstr>
      <vt:lpstr>我的班主任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pcit01@outlook.com</dc:creator>
  <cp:lastModifiedBy>Student</cp:lastModifiedBy>
  <cp:revision>5</cp:revision>
  <dcterms:created xsi:type="dcterms:W3CDTF">2017-11-08T00:23:42Z</dcterms:created>
  <dcterms:modified xsi:type="dcterms:W3CDTF">2017-11-08T02:08:58Z</dcterms:modified>
</cp:coreProperties>
</file>