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3213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718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294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417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022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5108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955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4347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467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658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717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039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557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646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281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831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92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1609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是蔡美沙！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 </a:t>
            </a:r>
            <a:endParaRPr lang="en-US" altLang="zh-TW" dirty="0" smtClean="0"/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0363" t="23838" r="62896" b="141"/>
          <a:stretch/>
        </p:blipFill>
        <p:spPr>
          <a:xfrm>
            <a:off x="2277533" y="2472266"/>
            <a:ext cx="2861734" cy="4576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32</TotalTime>
  <Words>55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天體</vt:lpstr>
      <vt:lpstr>自我介紹</vt:lpstr>
      <vt:lpstr>我是蔡美沙！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2017-11-08T01:57:21Z</dcterms:modified>
</cp:coreProperties>
</file>