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3213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7180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2941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14178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022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5108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5955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4347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1467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06585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717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039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5579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4646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281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18313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4929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51609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</a:t>
            </a:r>
            <a:r>
              <a:rPr lang="zh-TW" altLang="en-US" dirty="0" smtClean="0"/>
              <a:t>是蔡美沙！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 </a:t>
            </a:r>
            <a:endParaRPr lang="en-US" altLang="zh-TW" dirty="0" smtClean="0"/>
          </a:p>
          <a:p>
            <a:r>
              <a:rPr lang="zh-TW" altLang="en-US" dirty="0" smtClean="0"/>
              <a:t>我喜歡玩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我住在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我的好朋友是</a:t>
            </a:r>
            <a:r>
              <a:rPr lang="en-US" altLang="zh-TW" dirty="0" smtClean="0"/>
              <a:t>…</a:t>
            </a:r>
          </a:p>
          <a:p>
            <a:endParaRPr lang="en-US" altLang="zh-TW" dirty="0" smtClean="0"/>
          </a:p>
          <a:p>
            <a:endParaRPr lang="zh-HK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l="10363" t="23838" r="62896" b="141"/>
          <a:stretch/>
        </p:blipFill>
        <p:spPr>
          <a:xfrm>
            <a:off x="2277533" y="2472266"/>
            <a:ext cx="2861734" cy="45762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任教科目：中文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天體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天體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天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TM03457452[[fn=天體]]</Template>
  <TotalTime>32</TotalTime>
  <Words>55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天體</vt:lpstr>
      <vt:lpstr>自我介紹</vt:lpstr>
      <vt:lpstr>我是蔡美沙！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6</cp:revision>
  <dcterms:created xsi:type="dcterms:W3CDTF">2017-11-08T00:23:42Z</dcterms:created>
  <dcterms:modified xsi:type="dcterms:W3CDTF">2017-11-08T01:57:21Z</dcterms:modified>
</cp:coreProperties>
</file>