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9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515404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08264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06923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69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1418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2017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48588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31118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0744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41052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28528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8495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8664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4156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6076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83238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69309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" name="breeze.wav"/>
          </p:stSnd>
        </p:sndAc>
      </p:transition>
    </mc:Choice>
    <mc:Fallback>
      <p:transition spd="slow">
        <p:fade/>
        <p:sndAc>
          <p:stSnd>
            <p:snd r:embed="rId1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714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19" name="breeze.wav"/>
          </p:stSnd>
        </p:sndAc>
      </p:transition>
    </mc:Choice>
    <mc:Fallback>
      <p:transition spd="slow">
        <p:fade/>
        <p:sndAc>
          <p:stSnd>
            <p:snd r:embed="rId19" name="breeze.wav"/>
          </p:stSnd>
        </p:sndAc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breeze.wav"/>
          </p:stSnd>
        </p:sndAc>
      </p:transition>
    </mc:Choice>
    <mc:Fallback>
      <p:transition spd="slow">
        <p:fade/>
        <p:sndAc>
          <p:stSnd>
            <p:snd r:embed="rId2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HK" altLang="en-US" dirty="0"/>
              <a:t>謝詠彤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smtClean="0"/>
              <a:t>我</a:t>
            </a:r>
            <a:r>
              <a:rPr lang="zh-TW" altLang="en-US" smtClean="0"/>
              <a:t>喜</a:t>
            </a:r>
            <a:endParaRPr lang="en-US" altLang="zh-TW" dirty="0" smtClean="0"/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breeze.wav"/>
          </p:stSnd>
        </p:sndAc>
      </p:transition>
    </mc:Choice>
    <mc:Fallback>
      <p:transition spd="slow">
        <p:fade/>
        <p:sndAc>
          <p:stSnd>
            <p:snd r:embed="rId2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breeze.wav"/>
          </p:stSnd>
        </p:sndAc>
      </p:transition>
    </mc:Choice>
    <mc:Fallback>
      <p:transition spd="slow">
        <p:fade/>
        <p:sndAc>
          <p:stSnd>
            <p:snd r:embed="rId2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breeze.wav"/>
          </p:stSnd>
        </p:sndAc>
      </p:transition>
    </mc:Choice>
    <mc:Fallback>
      <p:transition spd="slow">
        <p:fade/>
        <p:sndAc>
          <p:stSnd>
            <p:snd r:embed="rId2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32</TotalTime>
  <Words>57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Tw Cen MT</vt:lpstr>
      <vt:lpstr>小水滴</vt:lpstr>
      <vt:lpstr>自我介紹</vt:lpstr>
      <vt:lpstr>我是…謝詠彤！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2017-11-08T01:57:36Z</dcterms:modified>
</cp:coreProperties>
</file>