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9677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028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1986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80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220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476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71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927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15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4035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037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0444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490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7259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778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922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7294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19" name="bomb.wav"/>
          </p:stSnd>
        </p:sndAc>
      </p:transition>
    </mc:Choice>
    <mc:Fallback>
      <p:transition spd="slow">
        <p:fade/>
        <p:sndAc>
          <p:stSnd>
            <p:snd r:embed="rId19" name="bomb.wav"/>
          </p:stSnd>
        </p:sndAc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95269" y="557097"/>
            <a:ext cx="9001462" cy="2387600"/>
          </a:xfrm>
        </p:spPr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95269" y="3136525"/>
            <a:ext cx="9001462" cy="1655762"/>
          </a:xfrm>
        </p:spPr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TM04033921[[fn=大馬士革風]]</Template>
  <TotalTime>39</TotalTime>
  <Words>54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Bookman Old Style</vt:lpstr>
      <vt:lpstr>Rockwell</vt:lpstr>
      <vt:lpstr>Damask</vt:lpstr>
      <vt:lpstr>自我介紹</vt:lpstr>
      <vt:lpstr>我是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5</cp:revision>
  <dcterms:created xsi:type="dcterms:W3CDTF">2017-11-08T00:23:42Z</dcterms:created>
  <dcterms:modified xsi:type="dcterms:W3CDTF">2017-11-08T02:05:07Z</dcterms:modified>
</cp:coreProperties>
</file>