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96" y="-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196918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32994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043290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683195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043703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98292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853676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5497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505442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882408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644486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680699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463563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355773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426819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040122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158346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645544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人類的</a:t>
            </a:r>
            <a:r>
              <a:rPr lang="zh-TW" altLang="en-US" dirty="0" smtClean="0"/>
              <a:t>介紹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雞翼</a:t>
            </a:r>
            <a:r>
              <a:rPr lang="zh-TW" altLang="en-US" dirty="0" smtClean="0"/>
              <a:t>書院</a:t>
            </a:r>
            <a:r>
              <a:rPr lang="zh-TW" altLang="en-US" dirty="0" smtClean="0"/>
              <a:t>中一級電腦與資訊科技科</a:t>
            </a:r>
            <a:endParaRPr lang="en-US" altLang="zh-TW" dirty="0" smtClean="0"/>
          </a:p>
          <a:p>
            <a:r>
              <a:rPr lang="zh-TW" altLang="en-US" dirty="0" smtClean="0"/>
              <a:t>課堂習作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424851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</a:t>
            </a:r>
            <a:r>
              <a:rPr lang="zh-TW" altLang="en-US" dirty="0" smtClean="0"/>
              <a:t>是</a:t>
            </a:r>
            <a:r>
              <a:rPr lang="en-US" altLang="zh-TW" dirty="0" smtClean="0"/>
              <a:t>1b</a:t>
            </a:r>
            <a:r>
              <a:rPr lang="zh-TW" altLang="en-US" dirty="0" smtClean="0"/>
              <a:t>的趙卓</a:t>
            </a:r>
            <a:r>
              <a:rPr lang="zh-CN" altLang="en-US" dirty="0" smtClean="0"/>
              <a:t>瑤</a:t>
            </a:r>
            <a:r>
              <a:rPr lang="zh-TW" altLang="en-US" dirty="0" smtClean="0"/>
              <a:t>！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我喜歡</a:t>
            </a:r>
            <a:r>
              <a:rPr lang="zh-TW" altLang="en-US" dirty="0" smtClean="0"/>
              <a:t>吃</a:t>
            </a:r>
            <a:r>
              <a:rPr lang="zh-CN" altLang="en-US" dirty="0"/>
              <a:t>雪條</a:t>
            </a:r>
            <a:endParaRPr lang="en-US" altLang="zh-TW" dirty="0" smtClean="0"/>
          </a:p>
          <a:p>
            <a:r>
              <a:rPr lang="zh-TW" altLang="en-US" dirty="0" smtClean="0"/>
              <a:t>我喜歡</a:t>
            </a:r>
            <a:r>
              <a:rPr lang="zh-TW" altLang="en-US" dirty="0" smtClean="0"/>
              <a:t>玩</a:t>
            </a:r>
            <a:r>
              <a:rPr lang="en-US" altLang="zh-TW" dirty="0" smtClean="0"/>
              <a:t>GTA</a:t>
            </a:r>
            <a:endParaRPr lang="en-US" altLang="zh-TW" dirty="0" smtClean="0"/>
          </a:p>
          <a:p>
            <a:r>
              <a:rPr lang="zh-TW" altLang="en-US" dirty="0" smtClean="0"/>
              <a:t>我住</a:t>
            </a:r>
            <a:r>
              <a:rPr lang="zh-TW" altLang="en-US" dirty="0" smtClean="0"/>
              <a:t>在</a:t>
            </a:r>
            <a:r>
              <a:rPr lang="zh-TW" altLang="en-US" dirty="0" smtClean="0"/>
              <a:t>地球</a:t>
            </a:r>
            <a:endParaRPr lang="en-US" altLang="zh-TW" dirty="0" smtClean="0"/>
          </a:p>
          <a:p>
            <a:r>
              <a:rPr lang="zh-TW" altLang="en-US" dirty="0" smtClean="0"/>
              <a:t>我的好朋友</a:t>
            </a:r>
            <a:r>
              <a:rPr lang="zh-TW" altLang="en-US" dirty="0" smtClean="0"/>
              <a:t>是</a:t>
            </a:r>
            <a:r>
              <a:rPr lang="zh-CN" altLang="en-US" dirty="0" smtClean="0"/>
              <a:t>謝詠彤小</a:t>
            </a:r>
            <a:r>
              <a:rPr lang="zh-TW" altLang="en-US" dirty="0" smtClean="0"/>
              <a:t>朋友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5459206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我的學校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學校類別</a:t>
            </a:r>
            <a:r>
              <a:rPr lang="en-US" altLang="zh-TW" dirty="0" smtClean="0"/>
              <a:t>:	</a:t>
            </a:r>
            <a:r>
              <a:rPr lang="zh-CN" altLang="en-US" dirty="0" smtClean="0"/>
              <a:t>不</a:t>
            </a:r>
            <a:r>
              <a:rPr lang="zh-TW" altLang="en-US" dirty="0" smtClean="0"/>
              <a:t>明的</a:t>
            </a:r>
            <a:r>
              <a:rPr lang="zh-TW" altLang="en-US" dirty="0" smtClean="0"/>
              <a:t>男女</a:t>
            </a:r>
            <a:r>
              <a:rPr lang="zh-TW" altLang="en-US" dirty="0" smtClean="0"/>
              <a:t>校</a:t>
            </a:r>
          </a:p>
          <a:p>
            <a:r>
              <a:rPr lang="zh-TW" altLang="en-US" dirty="0" smtClean="0"/>
              <a:t>辦學機構</a:t>
            </a:r>
            <a:r>
              <a:rPr lang="en-US" altLang="zh-TW" dirty="0" smtClean="0"/>
              <a:t>:	</a:t>
            </a:r>
            <a:r>
              <a:rPr lang="zh-CN" altLang="en-US" dirty="0" smtClean="0"/>
              <a:t>雞翼</a:t>
            </a:r>
            <a:r>
              <a:rPr lang="zh-TW" altLang="en-US" dirty="0" smtClean="0"/>
              <a:t>教育</a:t>
            </a:r>
            <a:r>
              <a:rPr lang="zh-TW" altLang="en-US" dirty="0" smtClean="0"/>
              <a:t>機構</a:t>
            </a:r>
          </a:p>
          <a:p>
            <a:r>
              <a:rPr lang="zh-TW" altLang="en-US" dirty="0" smtClean="0"/>
              <a:t>創校年份</a:t>
            </a:r>
            <a:r>
              <a:rPr lang="en-US" altLang="zh-TW" dirty="0" smtClean="0"/>
              <a:t>:	</a:t>
            </a:r>
            <a:r>
              <a:rPr lang="en-US" altLang="zh-CN" dirty="0" smtClean="0"/>
              <a:t>2017</a:t>
            </a:r>
            <a:endParaRPr lang="en-US" altLang="zh-TW" dirty="0" smtClean="0"/>
          </a:p>
          <a:p>
            <a:r>
              <a:rPr lang="zh-TW" altLang="en-US" dirty="0" smtClean="0"/>
              <a:t>校訓</a:t>
            </a:r>
            <a:r>
              <a:rPr lang="zh-CN" altLang="en-US" dirty="0" smtClean="0"/>
              <a:t>：</a:t>
            </a:r>
            <a:r>
              <a:rPr lang="zh-CN" altLang="en-US" dirty="0" smtClean="0"/>
              <a:t>飲，玩，睡，吃</a:t>
            </a:r>
            <a:endParaRPr lang="zh-TW" altLang="en-US" dirty="0" smtClean="0"/>
          </a:p>
          <a:p>
            <a:r>
              <a:rPr lang="zh-TW" altLang="en-US" dirty="0" smtClean="0"/>
              <a:t>辦學抱負</a:t>
            </a:r>
          </a:p>
          <a:p>
            <a:pPr lvl="1"/>
            <a:r>
              <a:rPr lang="zh-TW" altLang="en-US" dirty="0" smtClean="0"/>
              <a:t>我們為一</a:t>
            </a:r>
            <a:r>
              <a:rPr lang="zh-TW" altLang="en-US" dirty="0" smtClean="0"/>
              <a:t>所</a:t>
            </a:r>
            <a:r>
              <a:rPr lang="zh-CN" altLang="en-US" dirty="0" smtClean="0"/>
              <a:t>雞翼</a:t>
            </a:r>
            <a:r>
              <a:rPr lang="zh-TW" altLang="en-US" dirty="0" smtClean="0"/>
              <a:t>全日制</a:t>
            </a:r>
            <a:r>
              <a:rPr lang="zh-TW" altLang="en-US" dirty="0" smtClean="0"/>
              <a:t>直資文法中學，招收男女生就讀，現設中一至中六各級，一直秉持著「人人可教 皆可</a:t>
            </a:r>
            <a:r>
              <a:rPr lang="zh-TW" altLang="en-US" dirty="0" smtClean="0"/>
              <a:t>成</a:t>
            </a:r>
            <a:r>
              <a:rPr lang="zh-CN" altLang="en-US" dirty="0" smtClean="0"/>
              <a:t>雞</a:t>
            </a:r>
            <a:r>
              <a:rPr lang="zh-TW" altLang="en-US" dirty="0" smtClean="0"/>
              <a:t>」</a:t>
            </a:r>
            <a:r>
              <a:rPr lang="zh-TW" altLang="en-US" dirty="0" smtClean="0"/>
              <a:t>的辦學理念，為學生提供多元化課程及</a:t>
            </a:r>
            <a:r>
              <a:rPr lang="zh-TW" altLang="en-US" dirty="0" smtClean="0"/>
              <a:t>學習</a:t>
            </a:r>
            <a:r>
              <a:rPr lang="zh-CN" altLang="en-US" dirty="0" smtClean="0"/>
              <a:t>吃，睡，飲，玩</a:t>
            </a:r>
            <a:r>
              <a:rPr lang="zh-TW" altLang="en-US" dirty="0" smtClean="0"/>
              <a:t>，</a:t>
            </a:r>
            <a:r>
              <a:rPr lang="zh-TW" altLang="en-US" dirty="0" smtClean="0"/>
              <a:t>致力營造</a:t>
            </a:r>
            <a:r>
              <a:rPr lang="zh-TW" altLang="en-US" dirty="0" smtClean="0"/>
              <a:t>關愛</a:t>
            </a:r>
            <a:r>
              <a:rPr lang="zh-CN" altLang="en-US" dirty="0" smtClean="0"/>
              <a:t>雞翼</a:t>
            </a:r>
            <a:r>
              <a:rPr lang="zh-TW" altLang="en-US" dirty="0" smtClean="0"/>
              <a:t>文化</a:t>
            </a:r>
            <a:r>
              <a:rPr lang="zh-TW" altLang="en-US" dirty="0" smtClean="0"/>
              <a:t>，提供優質完善</a:t>
            </a:r>
            <a:r>
              <a:rPr lang="zh-TW" altLang="en-US" dirty="0" smtClean="0"/>
              <a:t>的</a:t>
            </a:r>
            <a:r>
              <a:rPr lang="zh-CN" altLang="en-US" dirty="0" smtClean="0"/>
              <a:t>雞翼</a:t>
            </a:r>
            <a:r>
              <a:rPr lang="zh-TW" altLang="en-US" dirty="0" smtClean="0"/>
              <a:t>教育</a:t>
            </a:r>
            <a:r>
              <a:rPr lang="zh-TW" altLang="en-US" dirty="0" smtClean="0"/>
              <a:t>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731489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我的班主任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姓名：</a:t>
            </a:r>
            <a:r>
              <a:rPr lang="zh-HK" altLang="en-US" dirty="0" smtClean="0"/>
              <a:t>梁倩齡</a:t>
            </a:r>
            <a:endParaRPr lang="en-US" altLang="zh-TW" dirty="0" smtClean="0"/>
          </a:p>
          <a:p>
            <a:r>
              <a:rPr lang="zh-TW" altLang="en-US" dirty="0" smtClean="0"/>
              <a:t>任教科目：英文</a:t>
            </a:r>
            <a:endParaRPr lang="en-US" altLang="zh-TW" dirty="0" smtClean="0"/>
          </a:p>
          <a:p>
            <a:endParaRPr lang="zh-HK" altLang="en-US" dirty="0" smtClean="0"/>
          </a:p>
          <a:p>
            <a:r>
              <a:rPr lang="zh-TW" altLang="en-US" dirty="0" smtClean="0"/>
              <a:t>姓名：</a:t>
            </a:r>
            <a:r>
              <a:rPr lang="zh-TW" altLang="en-US" dirty="0" smtClean="0"/>
              <a:t>嚴淑欣和</a:t>
            </a:r>
            <a:r>
              <a:rPr lang="zh-TW" altLang="en-US" dirty="0" smtClean="0"/>
              <a:t>她的</a:t>
            </a:r>
            <a:r>
              <a:rPr lang="zh-CN" altLang="en-US" dirty="0" smtClean="0"/>
              <a:t>兒子</a:t>
            </a:r>
            <a:endParaRPr lang="en-US" altLang="zh-TW" dirty="0" smtClean="0"/>
          </a:p>
          <a:p>
            <a:r>
              <a:rPr lang="zh-TW" altLang="en-US" dirty="0" smtClean="0"/>
              <a:t>任教科目</a:t>
            </a:r>
            <a:r>
              <a:rPr lang="zh-TW" altLang="en-US" dirty="0" smtClean="0"/>
              <a:t>：</a:t>
            </a:r>
            <a:r>
              <a:rPr lang="zh-TW" altLang="en-US" dirty="0" smtClean="0"/>
              <a:t>人</a:t>
            </a:r>
            <a:r>
              <a:rPr lang="zh-CN" altLang="en-US" dirty="0" smtClean="0"/>
              <a:t>史</a:t>
            </a:r>
            <a:endParaRPr lang="zh-HK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43880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天體">
  <a:themeElements>
    <a:clrScheme name="天體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天體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天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TM03457452[[fn=天體]]</Template>
  <TotalTime>33</TotalTime>
  <Words>72</Words>
  <Application>Microsoft Office PowerPoint</Application>
  <PresentationFormat>寬螢幕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宋体</vt:lpstr>
      <vt:lpstr>新細明體</vt:lpstr>
      <vt:lpstr>Arial</vt:lpstr>
      <vt:lpstr>Calibri</vt:lpstr>
      <vt:lpstr>Calibri Light</vt:lpstr>
      <vt:lpstr>天體</vt:lpstr>
      <vt:lpstr>人類的介紹</vt:lpstr>
      <vt:lpstr>我是1b的趙卓瑤！</vt:lpstr>
      <vt:lpstr>我的學校</vt:lpstr>
      <vt:lpstr>我的班主任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自我介紹</dc:title>
  <dc:creator>pcit01@outlook.com</dc:creator>
  <cp:lastModifiedBy>Student</cp:lastModifiedBy>
  <cp:revision>7</cp:revision>
  <dcterms:created xsi:type="dcterms:W3CDTF">2017-11-08T00:23:42Z</dcterms:created>
  <dcterms:modified xsi:type="dcterms:W3CDTF">2017-11-08T01:58:47Z</dcterms:modified>
</cp:coreProperties>
</file>