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96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6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067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97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1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888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5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62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90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2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277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25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2001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63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0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456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6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84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183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自我介紹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伯裘書院中一級電腦與資訊科技科</a:t>
            </a:r>
            <a:endParaRPr lang="en-US" altLang="zh-TW" dirty="0" smtClean="0"/>
          </a:p>
          <a:p>
            <a:r>
              <a:rPr lang="zh-TW" altLang="en-US" dirty="0" smtClean="0"/>
              <a:t>課堂習作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2485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1266092"/>
            <a:ext cx="8888045" cy="570523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My name is </a:t>
            </a:r>
            <a:r>
              <a:rPr lang="en-US" altLang="zh-HK" dirty="0" err="1" smtClean="0"/>
              <a:t>malaieka</a:t>
            </a: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 smtClean="0"/>
              <a:t/>
            </a:r>
            <a:br>
              <a:rPr lang="en-US" altLang="zh-HK" dirty="0" smtClean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I love eating apple/mango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I live in tin </a:t>
            </a:r>
            <a:r>
              <a:rPr lang="en-US" altLang="zh-TW" dirty="0" err="1" smtClean="0"/>
              <a:t>shui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wai</a:t>
            </a:r>
            <a:r>
              <a:rPr lang="en-US" altLang="zh-TW" dirty="0" smtClean="0"/>
              <a:t>                                                                                                                                      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my best friend is </a:t>
            </a:r>
            <a:r>
              <a:rPr lang="en-US" altLang="zh-TW" dirty="0" err="1" smtClean="0"/>
              <a:t>sajjal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famtia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754" y="2285999"/>
            <a:ext cx="6861908" cy="38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我的學校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學校類別</a:t>
            </a:r>
            <a:r>
              <a:rPr lang="en-US" altLang="zh-TW" dirty="0" smtClean="0"/>
              <a:t>:	</a:t>
            </a:r>
            <a:r>
              <a:rPr lang="zh-TW" altLang="en-US" dirty="0" smtClean="0"/>
              <a:t>政府直接資助男女校</a:t>
            </a:r>
          </a:p>
          <a:p>
            <a:r>
              <a:rPr lang="zh-TW" altLang="en-US" dirty="0" smtClean="0"/>
              <a:t>辦學機構</a:t>
            </a:r>
            <a:r>
              <a:rPr lang="en-US" altLang="zh-TW" dirty="0" smtClean="0"/>
              <a:t>:	</a:t>
            </a:r>
            <a:r>
              <a:rPr lang="zh-TW" altLang="en-US" dirty="0" smtClean="0"/>
              <a:t>萬鈞教育機構</a:t>
            </a:r>
          </a:p>
          <a:p>
            <a:r>
              <a:rPr lang="zh-TW" altLang="en-US" dirty="0" smtClean="0"/>
              <a:t>創校年份</a:t>
            </a:r>
            <a:r>
              <a:rPr lang="en-US" altLang="zh-TW" dirty="0" smtClean="0"/>
              <a:t>:	1954</a:t>
            </a:r>
          </a:p>
          <a:p>
            <a:r>
              <a:rPr lang="zh-TW" altLang="en-US" dirty="0" smtClean="0"/>
              <a:t>校訓</a:t>
            </a:r>
            <a:r>
              <a:rPr lang="en-US" altLang="zh-TW" dirty="0" smtClean="0"/>
              <a:t>:	</a:t>
            </a:r>
            <a:r>
              <a:rPr lang="zh-TW" altLang="en-US" dirty="0" smtClean="0"/>
              <a:t>勤、敏、慎、誠</a:t>
            </a:r>
          </a:p>
          <a:p>
            <a:r>
              <a:rPr lang="zh-TW" altLang="en-US" dirty="0" smtClean="0"/>
              <a:t>辦學抱負</a:t>
            </a:r>
          </a:p>
          <a:p>
            <a:pPr lvl="1"/>
            <a:r>
              <a:rPr lang="zh-TW" altLang="en-US" dirty="0" smtClean="0"/>
              <a:t>我們為一所非牟利全日制直資文法中學，招收男女生就讀，現設中一至中六各級，一直秉持著「人人可教 皆可成材」的辦學理念，為學生提供多元化課程及學習機會，致力營造關愛校園文化，提供優質完善的中學教育。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731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我的班主任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姓名：</a:t>
            </a:r>
            <a:r>
              <a:rPr lang="zh-HK" altLang="en-US" dirty="0" smtClean="0"/>
              <a:t>梁倩齡</a:t>
            </a:r>
            <a:endParaRPr lang="en-US" altLang="zh-TW" dirty="0" smtClean="0"/>
          </a:p>
          <a:p>
            <a:r>
              <a:rPr lang="zh-TW" altLang="en-US" dirty="0" smtClean="0"/>
              <a:t>任教科目：英文</a:t>
            </a:r>
            <a:endParaRPr lang="en-US" altLang="zh-TW" dirty="0" smtClean="0"/>
          </a:p>
          <a:p>
            <a:endParaRPr lang="zh-HK" altLang="en-US" dirty="0" smtClean="0"/>
          </a:p>
          <a:p>
            <a:r>
              <a:rPr lang="zh-TW" altLang="en-US" dirty="0" smtClean="0"/>
              <a:t>姓名：嚴淑欣</a:t>
            </a:r>
            <a:endParaRPr lang="en-US" altLang="zh-TW" dirty="0" smtClean="0"/>
          </a:p>
          <a:p>
            <a:r>
              <a:rPr lang="zh-TW" altLang="en-US" dirty="0" smtClean="0"/>
              <a:t>任教科目：中文</a:t>
            </a:r>
            <a:endParaRPr lang="zh-H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43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50</Words>
  <Application>Microsoft Office PowerPoint</Application>
  <PresentationFormat>寬螢幕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新細明體</vt:lpstr>
      <vt:lpstr>Arial</vt:lpstr>
      <vt:lpstr>Garamond</vt:lpstr>
      <vt:lpstr>有機</vt:lpstr>
      <vt:lpstr>自我介紹</vt:lpstr>
      <vt:lpstr>   My name is malaieka  </vt:lpstr>
      <vt:lpstr>我的學校</vt:lpstr>
      <vt:lpstr>我的班主任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自我介紹</dc:title>
  <dc:creator>pcit01@outlook.com</dc:creator>
  <cp:lastModifiedBy>Student</cp:lastModifiedBy>
  <cp:revision>6</cp:revision>
  <dcterms:created xsi:type="dcterms:W3CDTF">2017-11-08T00:23:42Z</dcterms:created>
  <dcterms:modified xsi:type="dcterms:W3CDTF">2017-11-08T02:00:11Z</dcterms:modified>
</cp:coreProperties>
</file>