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96" y="-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689812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4077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41243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26345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48163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8274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20892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6637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16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91997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64213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19886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20265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95669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9331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38907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97014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279959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靚</a:t>
            </a:r>
            <a:r>
              <a:rPr lang="zh-CN" altLang="en-US" dirty="0" smtClean="0"/>
              <a:t>仔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自我</a:t>
            </a:r>
            <a:r>
              <a:rPr lang="zh-TW" altLang="en-US" dirty="0" smtClean="0"/>
              <a:t>介紹</a:t>
            </a: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伯裘書院</a:t>
            </a:r>
            <a:r>
              <a:rPr lang="zh-TW" altLang="en-US" dirty="0" smtClean="0"/>
              <a:t>中</a:t>
            </a:r>
            <a:r>
              <a:rPr lang="zh-CN" altLang="en-US" dirty="0" smtClean="0"/>
              <a:t>四</a:t>
            </a:r>
            <a:r>
              <a:rPr lang="zh-TW" altLang="en-US" dirty="0" smtClean="0"/>
              <a:t>級</a:t>
            </a:r>
            <a:r>
              <a:rPr lang="en-US" altLang="zh-TW" dirty="0" err="1" smtClean="0"/>
              <a:t>FB</a:t>
            </a:r>
            <a:r>
              <a:rPr lang="en-US" altLang="zh-CN" dirty="0" err="1" smtClean="0"/>
              <a:t>l</a:t>
            </a:r>
            <a:r>
              <a:rPr lang="zh-CN" altLang="en-US" dirty="0" smtClean="0"/>
              <a:t>國際會議内容</a:t>
            </a:r>
            <a:endParaRPr lang="en-US" altLang="zh-TW" dirty="0" smtClean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9424851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54892"/>
            <a:ext cx="10131425" cy="1456267"/>
          </a:xfrm>
        </p:spPr>
        <p:txBody>
          <a:bodyPr/>
          <a:lstStyle/>
          <a:p>
            <a:r>
              <a:rPr lang="zh-TW" altLang="en-US" dirty="0" smtClean="0"/>
              <a:t>我</a:t>
            </a:r>
            <a:r>
              <a:rPr lang="zh-TW" altLang="en-US" dirty="0" smtClean="0"/>
              <a:t>是</a:t>
            </a:r>
            <a:r>
              <a:rPr lang="en-US" altLang="zh-CN" dirty="0" smtClean="0"/>
              <a:t>1b</a:t>
            </a:r>
            <a:r>
              <a:rPr lang="zh-CN" altLang="en-US" dirty="0" smtClean="0"/>
              <a:t>最靚仔的朱天翼</a:t>
            </a:r>
            <a:r>
              <a:rPr lang="zh-TW" altLang="en-US" dirty="0" smtClean="0"/>
              <a:t>！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我</a:t>
            </a:r>
            <a:r>
              <a:rPr lang="zh-CN" altLang="en-US" dirty="0" smtClean="0"/>
              <a:t>最中意</a:t>
            </a:r>
            <a:r>
              <a:rPr lang="zh-TW" altLang="en-US" dirty="0" smtClean="0"/>
              <a:t>吃</a:t>
            </a:r>
            <a:r>
              <a:rPr lang="zh-CN" altLang="en-US" dirty="0" smtClean="0"/>
              <a:t>雞屁屁</a:t>
            </a:r>
            <a:endParaRPr lang="en-US" altLang="zh-TW" dirty="0" smtClean="0"/>
          </a:p>
          <a:p>
            <a:r>
              <a:rPr lang="zh-TW" altLang="en-US" dirty="0" smtClean="0"/>
              <a:t>我喜歡</a:t>
            </a:r>
            <a:r>
              <a:rPr lang="zh-TW" altLang="en-US" dirty="0" smtClean="0"/>
              <a:t>玩</a:t>
            </a:r>
            <a:r>
              <a:rPr lang="zh-CN" altLang="en-US" dirty="0" smtClean="0"/>
              <a:t>超人打怪獸游戲</a:t>
            </a:r>
            <a:endParaRPr lang="en-US" altLang="zh-TW" dirty="0" smtClean="0"/>
          </a:p>
          <a:p>
            <a:r>
              <a:rPr lang="zh-TW" altLang="en-US" dirty="0" smtClean="0"/>
              <a:t>我住</a:t>
            </a:r>
            <a:r>
              <a:rPr lang="zh-TW" altLang="en-US" dirty="0" smtClean="0"/>
              <a:t>在</a:t>
            </a:r>
            <a:r>
              <a:rPr lang="zh-CN" altLang="en-US" dirty="0" smtClean="0"/>
              <a:t>神秘莫測的天橋底</a:t>
            </a:r>
            <a:endParaRPr lang="en-US" altLang="zh-TW" dirty="0" smtClean="0"/>
          </a:p>
          <a:p>
            <a:r>
              <a:rPr lang="zh-TW" altLang="en-US" dirty="0" smtClean="0"/>
              <a:t>我的好朋友</a:t>
            </a:r>
            <a:r>
              <a:rPr lang="zh-TW" altLang="en-US" dirty="0" smtClean="0"/>
              <a:t>是</a:t>
            </a:r>
            <a:r>
              <a:rPr lang="zh-CN" altLang="en-US" dirty="0" smtClean="0"/>
              <a:t>特狼普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5459206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  <p:sndAc>
          <p:stSnd>
            <p:snd r:embed="rId2" name="bomb.wav"/>
          </p:stSnd>
        </p:sndAc>
      </p:transition>
    </mc:Choice>
    <mc:Fallback>
      <p:transition spd="slow">
        <p:fade/>
        <p:sndAc>
          <p:stSnd>
            <p:snd r:embed="rId2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不是我</a:t>
            </a:r>
            <a:r>
              <a:rPr lang="zh-TW" altLang="en-US" dirty="0" smtClean="0"/>
              <a:t>的</a:t>
            </a:r>
            <a:r>
              <a:rPr lang="zh-TW" altLang="en-US" dirty="0" smtClean="0"/>
              <a:t>學校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學校類別</a:t>
            </a:r>
            <a:r>
              <a:rPr lang="en-US" altLang="zh-TW" dirty="0" smtClean="0"/>
              <a:t>:	</a:t>
            </a:r>
            <a:r>
              <a:rPr lang="zh-CN" altLang="en-US" dirty="0"/>
              <a:t>朱</a:t>
            </a:r>
            <a:r>
              <a:rPr lang="zh-CN" altLang="en-US" dirty="0" smtClean="0"/>
              <a:t>天翼直資學校</a:t>
            </a:r>
            <a:endParaRPr lang="zh-TW" altLang="en-US" dirty="0" smtClean="0"/>
          </a:p>
          <a:p>
            <a:r>
              <a:rPr lang="zh-TW" altLang="en-US" dirty="0" smtClean="0"/>
              <a:t>辦學機構</a:t>
            </a:r>
            <a:r>
              <a:rPr lang="en-US" altLang="zh-TW" dirty="0" smtClean="0"/>
              <a:t>:	</a:t>
            </a:r>
            <a:r>
              <a:rPr lang="zh-CN" altLang="en-US" dirty="0" smtClean="0"/>
              <a:t>天翼</a:t>
            </a:r>
            <a:r>
              <a:rPr lang="zh-TW" altLang="en-US" dirty="0" smtClean="0"/>
              <a:t>教育</a:t>
            </a:r>
            <a:r>
              <a:rPr lang="zh-CN" altLang="en-US" dirty="0" smtClean="0"/>
              <a:t>集團</a:t>
            </a:r>
            <a:endParaRPr lang="zh-TW" altLang="en-US" dirty="0" smtClean="0"/>
          </a:p>
          <a:p>
            <a:r>
              <a:rPr lang="zh-TW" altLang="en-US" dirty="0" smtClean="0"/>
              <a:t>創校年份</a:t>
            </a:r>
            <a:r>
              <a:rPr lang="en-US" altLang="zh-TW" dirty="0" smtClean="0"/>
              <a:t>:	</a:t>
            </a:r>
            <a:r>
              <a:rPr lang="en-US" altLang="zh-CN" dirty="0" smtClean="0"/>
              <a:t>2017</a:t>
            </a:r>
            <a:endParaRPr lang="en-US" altLang="zh-TW" dirty="0" smtClean="0"/>
          </a:p>
          <a:p>
            <a:r>
              <a:rPr lang="zh-TW" altLang="en-US" dirty="0" smtClean="0"/>
              <a:t>校訓</a:t>
            </a:r>
            <a:r>
              <a:rPr lang="en-US" altLang="zh-TW" dirty="0" smtClean="0"/>
              <a:t>:	</a:t>
            </a:r>
            <a:r>
              <a:rPr lang="zh-CN" altLang="en-US" dirty="0" smtClean="0"/>
              <a:t>吃，飲，睡，玩</a:t>
            </a:r>
            <a:endParaRPr lang="zh-TW" altLang="en-US" dirty="0" smtClean="0"/>
          </a:p>
          <a:p>
            <a:r>
              <a:rPr lang="zh-TW" altLang="en-US" dirty="0" smtClean="0"/>
              <a:t>辦學抱負</a:t>
            </a:r>
          </a:p>
          <a:p>
            <a:pPr lvl="1"/>
            <a:r>
              <a:rPr lang="zh-TW" altLang="en-US" dirty="0" smtClean="0"/>
              <a:t>我們為一</a:t>
            </a:r>
            <a:r>
              <a:rPr lang="zh-TW" altLang="en-US" dirty="0" smtClean="0"/>
              <a:t>所</a:t>
            </a:r>
            <a:r>
              <a:rPr lang="zh-CN" altLang="en-US" dirty="0"/>
              <a:t>暴力</a:t>
            </a:r>
            <a:r>
              <a:rPr lang="zh-TW" altLang="en-US" dirty="0" smtClean="0"/>
              <a:t>全日制</a:t>
            </a:r>
            <a:r>
              <a:rPr lang="zh-TW" altLang="en-US" dirty="0" smtClean="0"/>
              <a:t>直資文法中學，</a:t>
            </a:r>
            <a:r>
              <a:rPr lang="zh-TW" altLang="en-US" dirty="0" smtClean="0"/>
              <a:t>招收</a:t>
            </a:r>
            <a:r>
              <a:rPr lang="zh-CN" altLang="en-US" dirty="0"/>
              <a:t>不男不女</a:t>
            </a:r>
            <a:r>
              <a:rPr lang="zh-TW" altLang="en-US" dirty="0" smtClean="0"/>
              <a:t>就讀</a:t>
            </a:r>
            <a:r>
              <a:rPr lang="zh-TW" altLang="en-US" dirty="0" smtClean="0"/>
              <a:t>，現設</a:t>
            </a:r>
            <a:r>
              <a:rPr lang="zh-TW" altLang="en-US" dirty="0" smtClean="0"/>
              <a:t>中</a:t>
            </a:r>
            <a:r>
              <a:rPr lang="zh-CN" altLang="en-US" dirty="0" smtClean="0"/>
              <a:t>六</a:t>
            </a:r>
            <a:r>
              <a:rPr lang="zh-TW" altLang="en-US" dirty="0" smtClean="0"/>
              <a:t>至</a:t>
            </a:r>
            <a:r>
              <a:rPr lang="zh-TW" altLang="en-US" dirty="0" smtClean="0"/>
              <a:t>中六各級，一直秉持著「人人可教 皆可</a:t>
            </a:r>
            <a:r>
              <a:rPr lang="zh-TW" altLang="en-US" dirty="0" smtClean="0"/>
              <a:t>成</a:t>
            </a:r>
            <a:r>
              <a:rPr lang="zh-CN" altLang="en-US" dirty="0" smtClean="0"/>
              <a:t>菜</a:t>
            </a:r>
            <a:r>
              <a:rPr lang="zh-TW" altLang="en-US" dirty="0" smtClean="0"/>
              <a:t>」</a:t>
            </a:r>
            <a:r>
              <a:rPr lang="zh-TW" altLang="en-US" dirty="0" smtClean="0"/>
              <a:t>的辦學理念，為學生提供多元化課程及學習機會，致力</a:t>
            </a:r>
            <a:r>
              <a:rPr lang="zh-TW" altLang="en-US" dirty="0" smtClean="0"/>
              <a:t>營造</a:t>
            </a:r>
            <a:r>
              <a:rPr lang="en-US" altLang="zh-CN" dirty="0" err="1"/>
              <a:t>buliy</a:t>
            </a:r>
            <a:r>
              <a:rPr lang="zh-TW" altLang="en-US" dirty="0" smtClean="0"/>
              <a:t>校園</a:t>
            </a:r>
            <a:r>
              <a:rPr lang="zh-TW" altLang="en-US" dirty="0" smtClean="0"/>
              <a:t>文化，提供優質完善</a:t>
            </a:r>
            <a:r>
              <a:rPr lang="zh-TW" altLang="en-US" dirty="0" smtClean="0"/>
              <a:t>的</a:t>
            </a:r>
            <a:r>
              <a:rPr lang="zh-CN" altLang="en-US" dirty="0"/>
              <a:t>小學</a:t>
            </a:r>
            <a:r>
              <a:rPr lang="zh-TW" altLang="en-US" dirty="0" smtClean="0"/>
              <a:t>教育</a:t>
            </a:r>
            <a:r>
              <a:rPr lang="zh-TW" altLang="en-US" dirty="0" smtClean="0"/>
              <a:t>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973148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ndAc>
          <p:stSnd>
            <p:snd r:embed="rId2" name="bomb.wav"/>
          </p:stSnd>
        </p:sndAc>
      </p:transition>
    </mc:Choice>
    <mc:Fallback>
      <p:transition spd="slow">
        <p:sndAc>
          <p:stSnd>
            <p:snd r:embed="rId2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我的班主任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姓名：</a:t>
            </a:r>
            <a:r>
              <a:rPr lang="zh-HK" altLang="en-US" dirty="0" smtClean="0"/>
              <a:t>梁倩齡</a:t>
            </a:r>
            <a:endParaRPr lang="en-US" altLang="zh-TW" dirty="0" smtClean="0"/>
          </a:p>
          <a:p>
            <a:r>
              <a:rPr lang="zh-TW" altLang="en-US" dirty="0" smtClean="0"/>
              <a:t>任教科目：</a:t>
            </a:r>
            <a:r>
              <a:rPr lang="zh-TW" altLang="en-US" dirty="0" smtClean="0"/>
              <a:t>英文</a:t>
            </a:r>
            <a:endParaRPr lang="en-US" altLang="zh-TW" dirty="0" smtClean="0"/>
          </a:p>
          <a:p>
            <a:endParaRPr lang="zh-HK" altLang="en-US" dirty="0" smtClean="0"/>
          </a:p>
          <a:p>
            <a:r>
              <a:rPr lang="zh-TW" altLang="en-US" dirty="0" smtClean="0"/>
              <a:t>姓名：嚴淑欣</a:t>
            </a:r>
            <a:endParaRPr lang="en-US" altLang="zh-TW" dirty="0" smtClean="0"/>
          </a:p>
          <a:p>
            <a:r>
              <a:rPr lang="zh-TW" altLang="en-US" dirty="0" smtClean="0"/>
              <a:t>任教科目：中文</a:t>
            </a:r>
            <a:endParaRPr lang="zh-HK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438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天體">
  <a:themeElements>
    <a:clrScheme name="天體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天體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天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TM03457452[[fn=天體]]</Template>
  <TotalTime>32</TotalTime>
  <Words>79</Words>
  <Application>Microsoft Office PowerPoint</Application>
  <PresentationFormat>寬螢幕</PresentationFormat>
  <Paragraphs>20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宋体</vt:lpstr>
      <vt:lpstr>新細明體</vt:lpstr>
      <vt:lpstr>Arial</vt:lpstr>
      <vt:lpstr>Calibri</vt:lpstr>
      <vt:lpstr>Calibri Light</vt:lpstr>
      <vt:lpstr>天體</vt:lpstr>
      <vt:lpstr>靚仔 自我介紹</vt:lpstr>
      <vt:lpstr>我是1b最靚仔的朱天翼！</vt:lpstr>
      <vt:lpstr>不是我的學校</vt:lpstr>
      <vt:lpstr>我的班主任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自我介紹</dc:title>
  <dc:creator>pcit01@outlook.com</dc:creator>
  <cp:lastModifiedBy>Student</cp:lastModifiedBy>
  <cp:revision>6</cp:revision>
  <dcterms:created xsi:type="dcterms:W3CDTF">2017-11-08T00:23:42Z</dcterms:created>
  <dcterms:modified xsi:type="dcterms:W3CDTF">2017-11-08T01:57:16Z</dcterms:modified>
</cp:coreProperties>
</file>