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6" d="100"/>
          <a:sy n="106" d="100"/>
        </p:scale>
        <p:origin x="73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18298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1"/>
    <p:sndAc>
      <p:stSnd>
        <p:snd r:embed="rId1" name="explod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78884906"/>
      </p:ext>
    </p:extLst>
  </p:cSld>
  <p:clrMapOvr>
    <a:masterClrMapping/>
  </p:clrMapOvr>
  <p:transition spd="slow">
    <p:wheel spokes="1"/>
    <p:sndAc>
      <p:stSnd>
        <p:snd r:embed="rId1" name="explod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64597142"/>
      </p:ext>
    </p:extLst>
  </p:cSld>
  <p:clrMapOvr>
    <a:masterClrMapping/>
  </p:clrMapOvr>
  <p:transition spd="slow">
    <p:wheel spokes="1"/>
    <p:sndAc>
      <p:stSnd>
        <p:snd r:embed="rId1" name="explode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02533000"/>
      </p:ext>
    </p:extLst>
  </p:cSld>
  <p:clrMapOvr>
    <a:masterClrMapping/>
  </p:clrMapOvr>
  <p:transition spd="slow">
    <p:wheel spokes="1"/>
    <p:sndAc>
      <p:stSnd>
        <p:snd r:embed="rId1" name="explode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94794458"/>
      </p:ext>
    </p:extLst>
  </p:cSld>
  <p:clrMapOvr>
    <a:masterClrMapping/>
  </p:clrMapOvr>
  <p:transition spd="slow">
    <p:wheel spokes="1"/>
    <p:sndAc>
      <p:stSnd>
        <p:snd r:embed="rId1" name="explode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52442431"/>
      </p:ext>
    </p:extLst>
  </p:cSld>
  <p:clrMapOvr>
    <a:masterClrMapping/>
  </p:clrMapOvr>
  <p:transition spd="slow">
    <p:wheel spokes="1"/>
    <p:sndAc>
      <p:stSnd>
        <p:snd r:embed="rId1" name="explode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09875329"/>
      </p:ext>
    </p:extLst>
  </p:cSld>
  <p:clrMapOvr>
    <a:masterClrMapping/>
  </p:clrMapOvr>
  <p:transition spd="slow">
    <p:wheel spokes="1"/>
    <p:sndAc>
      <p:stSnd>
        <p:snd r:embed="rId1" name="explode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429027"/>
      </p:ext>
    </p:extLst>
  </p:cSld>
  <p:clrMapOvr>
    <a:masterClrMapping/>
  </p:clrMapOvr>
  <p:transition spd="slow">
    <p:wheel spokes="1"/>
    <p:sndAc>
      <p:stSnd>
        <p:snd r:embed="rId1" name="explode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6503430"/>
      </p:ext>
    </p:extLst>
  </p:cSld>
  <p:clrMapOvr>
    <a:masterClrMapping/>
  </p:clrMapOvr>
  <p:transition spd="slow">
    <p:wheel spokes="1"/>
    <p:sndAc>
      <p:stSnd>
        <p:snd r:embed="rId1" name="explod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00885714"/>
      </p:ext>
    </p:extLst>
  </p:cSld>
  <p:clrMapOvr>
    <a:masterClrMapping/>
  </p:clrMapOvr>
  <p:transition spd="slow">
    <p:wheel spokes="1"/>
    <p:sndAc>
      <p:stSnd>
        <p:snd r:embed="rId1" name="explod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42127372"/>
      </p:ext>
    </p:extLst>
  </p:cSld>
  <p:clrMapOvr>
    <a:masterClrMapping/>
  </p:clrMapOvr>
  <p:transition spd="slow">
    <p:wheel spokes="1"/>
    <p:sndAc>
      <p:stSnd>
        <p:snd r:embed="rId1" name="explod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60957025"/>
      </p:ext>
    </p:extLst>
  </p:cSld>
  <p:clrMapOvr>
    <a:masterClrMapping/>
  </p:clrMapOvr>
  <p:transition spd="slow">
    <p:wheel spokes="1"/>
    <p:sndAc>
      <p:stSnd>
        <p:snd r:embed="rId1" name="explod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7455289"/>
      </p:ext>
    </p:extLst>
  </p:cSld>
  <p:clrMapOvr>
    <a:masterClrMapping/>
  </p:clrMapOvr>
  <p:transition spd="slow">
    <p:wheel spokes="1"/>
    <p:sndAc>
      <p:stSnd>
        <p:snd r:embed="rId1" name="explod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00685622"/>
      </p:ext>
    </p:extLst>
  </p:cSld>
  <p:clrMapOvr>
    <a:masterClrMapping/>
  </p:clrMapOvr>
  <p:transition spd="slow">
    <p:wheel spokes="1"/>
    <p:sndAc>
      <p:stSnd>
        <p:snd r:embed="rId1" name="explod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33059636"/>
      </p:ext>
    </p:extLst>
  </p:cSld>
  <p:clrMapOvr>
    <a:masterClrMapping/>
  </p:clrMapOvr>
  <p:transition spd="slow">
    <p:wheel spokes="1"/>
    <p:sndAc>
      <p:stSnd>
        <p:snd r:embed="rId1" name="explod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11376523"/>
      </p:ext>
    </p:extLst>
  </p:cSld>
  <p:clrMapOvr>
    <a:masterClrMapping/>
  </p:clrMapOvr>
  <p:transition spd="slow">
    <p:wheel spokes="1"/>
    <p:sndAc>
      <p:stSnd>
        <p:snd r:embed="rId1" name="explod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46181714"/>
      </p:ext>
    </p:extLst>
  </p:cSld>
  <p:clrMapOvr>
    <a:masterClrMapping/>
  </p:clrMapOvr>
  <p:transition spd="slow">
    <p:wheel spokes="1"/>
    <p:sndAc>
      <p:stSnd>
        <p:snd r:embed="rId1" name="explod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86591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ransition spd="slow">
    <p:wheel spokes="1"/>
    <p:sndAc>
      <p:stSnd>
        <p:snd r:embed="rId19" name="explode.wav"/>
      </p:stSnd>
    </p:sndAc>
  </p:transition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自我介紹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伯裘書院中一級電腦與資訊科技科</a:t>
            </a:r>
            <a:endParaRPr lang="en-US" altLang="zh-TW" dirty="0" smtClean="0"/>
          </a:p>
          <a:p>
            <a:r>
              <a:rPr lang="zh-TW" altLang="en-US" dirty="0" smtClean="0"/>
              <a:t>課堂習作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42485122"/>
      </p:ext>
    </p:extLst>
  </p:cSld>
  <p:clrMapOvr>
    <a:masterClrMapping/>
  </p:clrMapOvr>
  <p:transition spd="slow">
    <p:wheel spokes="1"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我是</a:t>
            </a:r>
            <a:r>
              <a:rPr lang="en-US" altLang="zh-TW" dirty="0" smtClean="0"/>
              <a:t>…</a:t>
            </a:r>
            <a:r>
              <a:rPr lang="zh-TW" altLang="en-US" dirty="0" smtClean="0"/>
              <a:t>陳大文！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我喜歡吃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我喜歡玩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我住在</a:t>
            </a:r>
            <a:r>
              <a:rPr lang="en-US" altLang="zh-TW" dirty="0" smtClean="0"/>
              <a:t>…</a:t>
            </a:r>
          </a:p>
          <a:p>
            <a:r>
              <a:rPr lang="zh-TW" altLang="en-US" dirty="0" smtClean="0"/>
              <a:t>我的好朋友是</a:t>
            </a:r>
            <a:r>
              <a:rPr lang="en-US" altLang="zh-TW" dirty="0" smtClean="0"/>
              <a:t>…</a:t>
            </a:r>
          </a:p>
          <a:p>
            <a:endParaRPr lang="en-US" altLang="zh-TW" dirty="0" smtClean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5459206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2" name="explode.wav"/>
          </p:stSnd>
        </p:sndAc>
      </p:transition>
    </mc:Choice>
    <mc:Fallback>
      <p:transition spd="slow">
        <p:fade/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我的學校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學校類別</a:t>
            </a:r>
            <a:r>
              <a:rPr lang="en-US" altLang="zh-TW" dirty="0" smtClean="0"/>
              <a:t>:	</a:t>
            </a:r>
            <a:r>
              <a:rPr lang="zh-TW" altLang="en-US" dirty="0" smtClean="0"/>
              <a:t>政府直接資助男女校</a:t>
            </a:r>
          </a:p>
          <a:p>
            <a:r>
              <a:rPr lang="zh-TW" altLang="en-US" dirty="0" smtClean="0"/>
              <a:t>辦學機構</a:t>
            </a:r>
            <a:r>
              <a:rPr lang="en-US" altLang="zh-TW" dirty="0" smtClean="0"/>
              <a:t>:	</a:t>
            </a:r>
            <a:r>
              <a:rPr lang="zh-TW" altLang="en-US" dirty="0" smtClean="0"/>
              <a:t>萬鈞教育機構</a:t>
            </a:r>
          </a:p>
          <a:p>
            <a:r>
              <a:rPr lang="zh-TW" altLang="en-US" dirty="0" smtClean="0"/>
              <a:t>創校年份</a:t>
            </a:r>
            <a:r>
              <a:rPr lang="en-US" altLang="zh-TW" dirty="0" smtClean="0"/>
              <a:t>:	1954</a:t>
            </a:r>
          </a:p>
          <a:p>
            <a:r>
              <a:rPr lang="zh-TW" altLang="en-US" dirty="0" smtClean="0"/>
              <a:t>校訓</a:t>
            </a:r>
            <a:r>
              <a:rPr lang="en-US" altLang="zh-TW" dirty="0" smtClean="0"/>
              <a:t>:	</a:t>
            </a:r>
            <a:r>
              <a:rPr lang="zh-TW" altLang="en-US" dirty="0" smtClean="0"/>
              <a:t>勤、敏、慎、誠</a:t>
            </a:r>
          </a:p>
          <a:p>
            <a:r>
              <a:rPr lang="zh-TW" altLang="en-US" dirty="0" smtClean="0"/>
              <a:t>辦學抱負</a:t>
            </a:r>
          </a:p>
          <a:p>
            <a:pPr lvl="1"/>
            <a:r>
              <a:rPr lang="zh-TW" altLang="en-US" dirty="0" smtClean="0"/>
              <a:t>我們為一所非牟利全日制直資文法中學，招收男女生就讀，現設中一至中六各級，一直秉持著「人人可教 皆可成材」的辦學理念，為學生提供多元化課程及學習機會，致力營造關愛校園文化，提供優質完善的中學教育。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73148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  <p:sndAc>
          <p:stSnd>
            <p:snd r:embed="rId2" name="explode.wav"/>
          </p:stSnd>
        </p:sndAc>
      </p:transition>
    </mc:Choice>
    <mc:Fallback>
      <p:transition spd="slow">
        <p:fade/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我的班主任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5801" y="1202729"/>
            <a:ext cx="10131425" cy="3649133"/>
          </a:xfrm>
        </p:spPr>
        <p:txBody>
          <a:bodyPr/>
          <a:lstStyle/>
          <a:p>
            <a:r>
              <a:rPr lang="zh-TW" altLang="en-US" dirty="0" smtClean="0"/>
              <a:t>姓名：</a:t>
            </a:r>
            <a:r>
              <a:rPr lang="zh-HK" altLang="en-US" dirty="0" smtClean="0"/>
              <a:t>梁倩齡</a:t>
            </a:r>
            <a:endParaRPr lang="en-US" altLang="zh-TW" dirty="0" smtClean="0"/>
          </a:p>
          <a:p>
            <a:r>
              <a:rPr lang="zh-TW" altLang="en-US" dirty="0" smtClean="0"/>
              <a:t>任教科目：英文</a:t>
            </a:r>
            <a:endParaRPr lang="en-US" altLang="zh-TW" dirty="0" smtClean="0"/>
          </a:p>
          <a:p>
            <a:endParaRPr lang="zh-HK" altLang="en-US" dirty="0" smtClean="0"/>
          </a:p>
          <a:p>
            <a:r>
              <a:rPr lang="zh-TW" altLang="en-US" dirty="0" smtClean="0"/>
              <a:t>姓名：嚴淑欣</a:t>
            </a:r>
            <a:endParaRPr lang="en-US" altLang="zh-TW" dirty="0" smtClean="0"/>
          </a:p>
          <a:p>
            <a:r>
              <a:rPr lang="zh-TW" altLang="en-US" dirty="0" smtClean="0"/>
              <a:t>任教</a:t>
            </a:r>
            <a:r>
              <a:rPr lang="zh-TW" altLang="en-US" dirty="0"/>
              <a:t>科目</a:t>
            </a:r>
            <a:r>
              <a:rPr lang="zh-TW" altLang="en-US" dirty="0" smtClean="0"/>
              <a:t>：歷史</a:t>
            </a:r>
            <a:endParaRPr lang="zh-HK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43880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  <p:sndAc>
          <p:stSnd>
            <p:snd r:embed="rId2" name="explode.wav"/>
          </p:stSnd>
        </p:sndAc>
      </p:transition>
    </mc:Choice>
    <mc:Fallback>
      <p:transition spd="slow">
        <p:fade/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天體">
  <a:themeElements>
    <a:clrScheme name="天體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天體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天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TM03457452[[fn=天體]]</Template>
  <TotalTime>33</TotalTime>
  <Words>57</Words>
  <Application>Microsoft Office PowerPoint</Application>
  <PresentationFormat>寬螢幕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Arial</vt:lpstr>
      <vt:lpstr>Calibri</vt:lpstr>
      <vt:lpstr>Calibri Light</vt:lpstr>
      <vt:lpstr>天體</vt:lpstr>
      <vt:lpstr>自我介紹</vt:lpstr>
      <vt:lpstr>我是…陳大文！</vt:lpstr>
      <vt:lpstr>我的學校</vt:lpstr>
      <vt:lpstr>我的班主任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pcit01@outlook.com</dc:creator>
  <cp:lastModifiedBy>Student</cp:lastModifiedBy>
  <cp:revision>6</cp:revision>
  <dcterms:created xsi:type="dcterms:W3CDTF">2017-11-08T00:23:42Z</dcterms:created>
  <dcterms:modified xsi:type="dcterms:W3CDTF">2017-11-08T01:56:45Z</dcterms:modified>
</cp:coreProperties>
</file>