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46909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0">
        <p15:prstTrans prst="curtains"/>
        <p:sndAc>
          <p:stSnd>
            <p:snd r:embed="rId1" name="applause.wav"/>
          </p:stSnd>
        </p:sndAc>
      </p:transition>
    </mc:Choice>
    <mc:Fallback>
      <p:transition spd="slow" advTm="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047542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0">
        <p15:prstTrans prst="curtains"/>
        <p:sndAc>
          <p:stSnd>
            <p:snd r:embed="rId1" name="applause.wav"/>
          </p:stSnd>
        </p:sndAc>
      </p:transition>
    </mc:Choice>
    <mc:Fallback>
      <p:transition spd="slow" advTm="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51636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0">
        <p15:prstTrans prst="curtains"/>
        <p:sndAc>
          <p:stSnd>
            <p:snd r:embed="rId1" name="applause.wav"/>
          </p:stSnd>
        </p:sndAc>
      </p:transition>
    </mc:Choice>
    <mc:Fallback>
      <p:transition spd="slow" advTm="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608366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0">
        <p15:prstTrans prst="curtains"/>
        <p:sndAc>
          <p:stSnd>
            <p:snd r:embed="rId1" name="applause.wav"/>
          </p:stSnd>
        </p:sndAc>
      </p:transition>
    </mc:Choice>
    <mc:Fallback>
      <p:transition spd="slow" advTm="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32617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0">
        <p15:prstTrans prst="curtains"/>
        <p:sndAc>
          <p:stSnd>
            <p:snd r:embed="rId1" name="applause.wav"/>
          </p:stSnd>
        </p:sndAc>
      </p:transition>
    </mc:Choice>
    <mc:Fallback>
      <p:transition spd="slow" advTm="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089444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0">
        <p15:prstTrans prst="curtains"/>
        <p:sndAc>
          <p:stSnd>
            <p:snd r:embed="rId1" name="applause.wav"/>
          </p:stSnd>
        </p:sndAc>
      </p:transition>
    </mc:Choice>
    <mc:Fallback>
      <p:transition spd="slow" advTm="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020784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0">
        <p15:prstTrans prst="curtains"/>
        <p:sndAc>
          <p:stSnd>
            <p:snd r:embed="rId1" name="applause.wav"/>
          </p:stSnd>
        </p:sndAc>
      </p:transition>
    </mc:Choice>
    <mc:Fallback>
      <p:transition spd="slow" advTm="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249915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0">
        <p15:prstTrans prst="curtains"/>
        <p:sndAc>
          <p:stSnd>
            <p:snd r:embed="rId1" name="applause.wav"/>
          </p:stSnd>
        </p:sndAc>
      </p:transition>
    </mc:Choice>
    <mc:Fallback>
      <p:transition spd="slow" advTm="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476274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0">
        <p15:prstTrans prst="curtains"/>
        <p:sndAc>
          <p:stSnd>
            <p:snd r:embed="rId1" name="applause.wav"/>
          </p:stSnd>
        </p:sndAc>
      </p:transition>
    </mc:Choice>
    <mc:Fallback>
      <p:transition spd="slow" advTm="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60073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0">
        <p15:prstTrans prst="curtains"/>
        <p:sndAc>
          <p:stSnd>
            <p:snd r:embed="rId1" name="applause.wav"/>
          </p:stSnd>
        </p:sndAc>
      </p:transition>
    </mc:Choice>
    <mc:Fallback>
      <p:transition spd="slow" advTm="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744056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0">
        <p15:prstTrans prst="curtains"/>
        <p:sndAc>
          <p:stSnd>
            <p:snd r:embed="rId1" name="applause.wav"/>
          </p:stSnd>
        </p:sndAc>
      </p:transition>
    </mc:Choice>
    <mc:Fallback>
      <p:transition spd="slow" advTm="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20703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0">
        <p15:prstTrans prst="curtains"/>
        <p:sndAc>
          <p:stSnd>
            <p:snd r:embed="rId1" name="applause.wav"/>
          </p:stSnd>
        </p:sndAc>
      </p:transition>
    </mc:Choice>
    <mc:Fallback>
      <p:transition spd="slow" advTm="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266829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0">
        <p15:prstTrans prst="curtains"/>
        <p:sndAc>
          <p:stSnd>
            <p:snd r:embed="rId1" name="applause.wav"/>
          </p:stSnd>
        </p:sndAc>
      </p:transition>
    </mc:Choice>
    <mc:Fallback>
      <p:transition spd="slow" advTm="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0272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0">
        <p15:prstTrans prst="curtains"/>
        <p:sndAc>
          <p:stSnd>
            <p:snd r:embed="rId1" name="applause.wav"/>
          </p:stSnd>
        </p:sndAc>
      </p:transition>
    </mc:Choice>
    <mc:Fallback>
      <p:transition spd="slow" advTm="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664821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0">
        <p15:prstTrans prst="curtains"/>
        <p:sndAc>
          <p:stSnd>
            <p:snd r:embed="rId1" name="applause.wav"/>
          </p:stSnd>
        </p:sndAc>
      </p:transition>
    </mc:Choice>
    <mc:Fallback>
      <p:transition spd="slow" advTm="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86989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0">
        <p15:prstTrans prst="curtains"/>
        <p:sndAc>
          <p:stSnd>
            <p:snd r:embed="rId1" name="applause.wav"/>
          </p:stSnd>
        </p:sndAc>
      </p:transition>
    </mc:Choice>
    <mc:Fallback>
      <p:transition spd="slow" advTm="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517438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0">
        <p15:prstTrans prst="curtains"/>
        <p:sndAc>
          <p:stSnd>
            <p:snd r:embed="rId1" name="applause.wav"/>
          </p:stSnd>
        </p:sndAc>
      </p:transition>
    </mc:Choice>
    <mc:Fallback>
      <p:transition spd="slow" advTm="0">
        <p:fade/>
        <p:sndAc>
          <p:stSnd>
            <p:snd r:embed="rId1" name="applaus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32489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0">
        <p15:prstTrans prst="curtains"/>
        <p:sndAc>
          <p:stSnd>
            <p:snd r:embed="rId19" name="applause.wav"/>
          </p:stSnd>
        </p:sndAc>
      </p:transition>
    </mc:Choice>
    <mc:Fallback>
      <p:transition spd="slow" advTm="0">
        <p:fade/>
        <p:sndAc>
          <p:stSnd>
            <p:snd r:embed="rId19" name="applause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自我介紹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伯裘書院中一級電腦與資訊科技科</a:t>
            </a:r>
            <a:endParaRPr lang="en-US" altLang="zh-TW" dirty="0" smtClean="0"/>
          </a:p>
          <a:p>
            <a:r>
              <a:rPr lang="zh-TW" altLang="en-US" dirty="0" smtClean="0"/>
              <a:t>課堂習作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424851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Tm="5000">
        <p15:prstTrans prst="fracture"/>
        <p:sndAc>
          <p:stSnd>
            <p:snd r:embed="rId2" name="hammer.wav"/>
          </p:stSnd>
        </p:sndAc>
      </p:transition>
    </mc:Choice>
    <mc:Fallback>
      <p:transition spd="slow" advTm="5000">
        <p:fade/>
        <p:sndAc>
          <p:stSnd>
            <p:snd r:embed="rId2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我是</a:t>
            </a:r>
            <a:r>
              <a:rPr lang="en-US" altLang="zh-TW" dirty="0" smtClean="0"/>
              <a:t>…</a:t>
            </a:r>
            <a:r>
              <a:rPr lang="zh-TW" altLang="en-US" dirty="0" smtClean="0"/>
              <a:t>陳大文！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我喜歡吃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我喜歡玩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我住在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我的好朋友是</a:t>
            </a:r>
            <a:r>
              <a:rPr lang="en-US" altLang="zh-TW" dirty="0" smtClean="0"/>
              <a:t>…</a:t>
            </a:r>
          </a:p>
          <a:p>
            <a:endParaRPr lang="en-US" altLang="zh-TW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459206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10000">
        <p15:prstTrans prst="curtains"/>
        <p:sndAc>
          <p:stSnd>
            <p:snd r:embed="rId2" name="applause.wav"/>
          </p:stSnd>
        </p:sndAc>
      </p:transition>
    </mc:Choice>
    <mc:Fallback>
      <p:transition spd="slow" advTm="10000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我的學校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學校類別</a:t>
            </a:r>
            <a:r>
              <a:rPr lang="en-US" altLang="zh-TW" dirty="0" smtClean="0"/>
              <a:t>:	</a:t>
            </a:r>
            <a:r>
              <a:rPr lang="zh-TW" altLang="en-US" dirty="0" smtClean="0"/>
              <a:t>政府直接資助男女校</a:t>
            </a:r>
          </a:p>
          <a:p>
            <a:r>
              <a:rPr lang="zh-TW" altLang="en-US" dirty="0" smtClean="0"/>
              <a:t>辦學機構</a:t>
            </a:r>
            <a:r>
              <a:rPr lang="en-US" altLang="zh-TW" dirty="0" smtClean="0"/>
              <a:t>:	</a:t>
            </a:r>
            <a:r>
              <a:rPr lang="zh-TW" altLang="en-US" dirty="0" smtClean="0"/>
              <a:t>萬鈞教育機構</a:t>
            </a:r>
          </a:p>
          <a:p>
            <a:r>
              <a:rPr lang="zh-TW" altLang="en-US" dirty="0" smtClean="0"/>
              <a:t>創校年份</a:t>
            </a:r>
            <a:r>
              <a:rPr lang="en-US" altLang="zh-TW" dirty="0" smtClean="0"/>
              <a:t>:	1954</a:t>
            </a:r>
          </a:p>
          <a:p>
            <a:r>
              <a:rPr lang="zh-TW" altLang="en-US" dirty="0" smtClean="0"/>
              <a:t>校訓</a:t>
            </a:r>
            <a:r>
              <a:rPr lang="en-US" altLang="zh-TW" dirty="0" smtClean="0"/>
              <a:t>:	</a:t>
            </a:r>
            <a:r>
              <a:rPr lang="zh-TW" altLang="en-US" dirty="0" smtClean="0"/>
              <a:t>勤、敏、慎、誠</a:t>
            </a:r>
          </a:p>
          <a:p>
            <a:r>
              <a:rPr lang="zh-TW" altLang="en-US" dirty="0" smtClean="0"/>
              <a:t>辦學抱負</a:t>
            </a:r>
          </a:p>
          <a:p>
            <a:pPr lvl="1"/>
            <a:r>
              <a:rPr lang="zh-TW" altLang="en-US" dirty="0" smtClean="0"/>
              <a:t>我們為一所非牟利全日制直資文法中學，招收男女生就讀，現設中一至中六各級，一直秉持著「人人可教 皆可成材」的辦學理念，為學生提供多元化課程及學習機會，致力營造關愛校園文化，提供優質完善的中學教育。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73148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5000">
        <p14:ripple/>
        <p:sndAc>
          <p:stSnd>
            <p:snd r:embed="rId2" name="breeze.wav"/>
          </p:stSnd>
        </p:sndAc>
      </p:transition>
    </mc:Choice>
    <mc:Fallback>
      <p:transition spd="slow" advTm="15000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我的班主任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姓名：</a:t>
            </a:r>
            <a:r>
              <a:rPr lang="zh-HK" altLang="en-US" dirty="0" smtClean="0"/>
              <a:t>梁倩齡</a:t>
            </a:r>
            <a:endParaRPr lang="en-US" altLang="zh-TW" dirty="0" smtClean="0"/>
          </a:p>
          <a:p>
            <a:r>
              <a:rPr lang="zh-TW" altLang="en-US" dirty="0" smtClean="0"/>
              <a:t>任教科目：英文</a:t>
            </a:r>
            <a:endParaRPr lang="en-US" altLang="zh-TW" dirty="0" smtClean="0"/>
          </a:p>
          <a:p>
            <a:endParaRPr lang="zh-HK" altLang="en-US" dirty="0" smtClean="0"/>
          </a:p>
          <a:p>
            <a:r>
              <a:rPr lang="zh-TW" altLang="en-US" dirty="0" smtClean="0"/>
              <a:t>姓名：嚴淑欣</a:t>
            </a:r>
            <a:endParaRPr lang="en-US" altLang="zh-TW" dirty="0" smtClean="0"/>
          </a:p>
          <a:p>
            <a:r>
              <a:rPr lang="zh-TW" altLang="en-US" dirty="0" smtClean="0"/>
              <a:t>任教</a:t>
            </a:r>
            <a:r>
              <a:rPr lang="zh-TW" altLang="en-US" dirty="0" smtClean="0"/>
              <a:t>科目 </a:t>
            </a:r>
            <a:r>
              <a:rPr lang="en-US" altLang="zh-TW" dirty="0" smtClean="0"/>
              <a:t>:  </a:t>
            </a:r>
            <a:r>
              <a:rPr lang="zh-TW" altLang="en-US"/>
              <a:t> </a:t>
            </a:r>
            <a:endParaRPr lang="zh-HK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388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Tm="10000">
        <p15:prstTrans prst="origami"/>
        <p:sndAc>
          <p:stSnd>
            <p:snd r:embed="rId2" name="whoosh.wav"/>
          </p:stSnd>
        </p:sndAc>
      </p:transition>
    </mc:Choice>
    <mc:Fallback>
      <p:transition spd="slow" advTm="10000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體">
  <a:themeElements>
    <a:clrScheme name="天體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天體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天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TM03457452[[fn=天體]]</Template>
  <TotalTime>33</TotalTime>
  <Words>56</Words>
  <Application>Microsoft Office PowerPoint</Application>
  <PresentationFormat>寬螢幕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天體</vt:lpstr>
      <vt:lpstr>自我介紹</vt:lpstr>
      <vt:lpstr>我是…陳大文！</vt:lpstr>
      <vt:lpstr>我的學校</vt:lpstr>
      <vt:lpstr>我的班主任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pcit01@outlook.com</dc:creator>
  <cp:lastModifiedBy>Student</cp:lastModifiedBy>
  <cp:revision>6</cp:revision>
  <dcterms:created xsi:type="dcterms:W3CDTF">2017-11-08T00:23:42Z</dcterms:created>
  <dcterms:modified xsi:type="dcterms:W3CDTF">2017-11-08T01:56:59Z</dcterms:modified>
</cp:coreProperties>
</file>