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46909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047542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51636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08366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32617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089444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020784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49915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476274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60073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744056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20703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66829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0272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664821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86989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17438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" name="applause.wav"/>
          </p:stSnd>
        </p:sndAc>
      </p:transition>
    </mc:Choice>
    <mc:Fallback>
      <p:transition spd="slow" advTm="0">
        <p:fade/>
        <p:sndAc>
          <p:stSnd>
            <p:snd r:embed="rId1" name="applaus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32489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  <p:sndAc>
          <p:stSnd>
            <p:snd r:embed="rId19" name="applause.wav"/>
          </p:stSnd>
        </p:sndAc>
      </p:transition>
    </mc:Choice>
    <mc:Fallback>
      <p:transition spd="slow" advTm="0">
        <p:fade/>
        <p:sndAc>
          <p:stSnd>
            <p:snd r:embed="rId19" name="applause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Tm="5000">
        <p15:prstTrans prst="fracture"/>
        <p:sndAc>
          <p:stSnd>
            <p:snd r:embed="rId2" name="hammer.wav"/>
          </p:stSnd>
        </p:sndAc>
      </p:transition>
    </mc:Choice>
    <mc:Fallback>
      <p:transition spd="slow" advTm="5000">
        <p:fade/>
        <p:sndAc>
          <p:stSnd>
            <p:snd r:embed="rId2" name="hamm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我是</a:t>
            </a:r>
            <a:r>
              <a:rPr lang="en-US" altLang="zh-TW" dirty="0" smtClean="0"/>
              <a:t>…</a:t>
            </a:r>
            <a:r>
              <a:rPr lang="zh-TW" altLang="en-US" dirty="0" smtClean="0"/>
              <a:t>陳大文！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我喜歡吃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我喜歡玩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我住在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我的好朋友是</a:t>
            </a:r>
            <a:r>
              <a:rPr lang="en-US" altLang="zh-TW" dirty="0" smtClean="0"/>
              <a:t>…</a:t>
            </a:r>
          </a:p>
          <a:p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10000">
        <p15:prstTrans prst="curtains"/>
        <p:sndAc>
          <p:stSnd>
            <p:snd r:embed="rId2" name="applause.wav"/>
          </p:stSnd>
        </p:sndAc>
      </p:transition>
    </mc:Choice>
    <mc:Fallback>
      <p:transition spd="slow" advTm="100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1954</a:t>
            </a:r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15000">
        <p14:ripple/>
        <p:sndAc>
          <p:stSnd>
            <p:snd r:embed="rId2" name="breeze.wav"/>
          </p:stSnd>
        </p:sndAc>
      </p:transition>
    </mc:Choice>
    <mc:Fallback>
      <p:transition spd="slow" advTm="15000">
        <p:fade/>
        <p:sndAc>
          <p:stSnd>
            <p:snd r:embed="rId2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</a:t>
            </a:r>
            <a:r>
              <a:rPr lang="zh-TW" altLang="en-US" dirty="0" smtClean="0"/>
              <a:t>科目 </a:t>
            </a:r>
            <a:r>
              <a:rPr lang="en-US" altLang="zh-TW" dirty="0" smtClean="0"/>
              <a:t>:  </a:t>
            </a:r>
            <a:r>
              <a:rPr lang="zh-TW" altLang="en-US"/>
              <a:t> 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 advTm="10000">
        <p15:prstTrans prst="origami"/>
        <p:sndAc>
          <p:stSnd>
            <p:snd r:embed="rId2" name="whoosh.wav"/>
          </p:stSnd>
        </p:sndAc>
      </p:transition>
    </mc:Choice>
    <mc:Fallback>
      <p:transition spd="slow" advTm="10000">
        <p:fade/>
        <p:sndAc>
          <p:stSnd>
            <p:snd r:embed="rId2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體">
  <a:themeElements>
    <a:clrScheme name="天體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天體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天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TM03457452[[fn=天體]]</Template>
  <TotalTime>33</TotalTime>
  <Words>56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天體</vt:lpstr>
      <vt:lpstr>自我介紹</vt:lpstr>
      <vt:lpstr>我是…陳大文！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6</cp:revision>
  <dcterms:created xsi:type="dcterms:W3CDTF">2017-11-08T00:23:42Z</dcterms:created>
  <dcterms:modified xsi:type="dcterms:W3CDTF">2017-11-08T01:56:59Z</dcterms:modified>
</cp:coreProperties>
</file>