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6823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15503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4067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11725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32226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16441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8187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198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31792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1128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83992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997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9548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2087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6656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2344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96638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667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19" name="bomb.wav"/>
          </p:stSnd>
        </p:sndAc>
      </p:transition>
    </mc:Choice>
    <mc:Fallback>
      <p:transition spd="slow">
        <p:fade/>
        <p:sndAc>
          <p:stSnd>
            <p:snd r:embed="rId19" name="bomb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陳大文！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我喜歡吃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我喜歡玩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我住在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我的好朋友是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  <a:p>
            <a:endParaRPr lang="zh-HK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3791" t="20542" r="64703" b="7121"/>
          <a:stretch/>
        </p:blipFill>
        <p:spPr>
          <a:xfrm>
            <a:off x="5051685" y="728272"/>
            <a:ext cx="3072984" cy="529152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/>
          <a:srcRect l="4560" t="22798" r="63781" b="6506"/>
          <a:stretch/>
        </p:blipFill>
        <p:spPr>
          <a:xfrm>
            <a:off x="8372380" y="849442"/>
            <a:ext cx="3087974" cy="517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任教科目：中文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會議室">
  <a:themeElements>
    <a:clrScheme name="離子會議室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離子會議室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會議室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54</TotalTime>
  <Words>57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Century Gothic</vt:lpstr>
      <vt:lpstr>Wingdings 3</vt:lpstr>
      <vt:lpstr>離子會議室</vt:lpstr>
      <vt:lpstr>自我介紹</vt:lpstr>
      <vt:lpstr>我是…陳大文！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5</cp:revision>
  <dcterms:created xsi:type="dcterms:W3CDTF">2017-11-08T00:23:42Z</dcterms:created>
  <dcterms:modified xsi:type="dcterms:W3CDTF">2017-11-08T02:19:36Z</dcterms:modified>
</cp:coreProperties>
</file>