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86823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15503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4067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11725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32226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16441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68187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1980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31792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1128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3992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9977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9548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2087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36656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42344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96638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9667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19" name="bomb.wav"/>
          </p:stSnd>
        </p:sndAc>
      </p:transition>
    </mc:Choice>
    <mc:Fallback>
      <p:transition spd="slow">
        <p:fade/>
        <p:sndAc>
          <p:stSnd>
            <p:snd r:embed="rId19" name="bomb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自我介紹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伯裘書院中一級電腦與資訊科技科</a:t>
            </a:r>
            <a:endParaRPr lang="en-US" altLang="zh-TW" dirty="0" smtClean="0"/>
          </a:p>
          <a:p>
            <a:r>
              <a:rPr lang="zh-TW" altLang="en-US" dirty="0" smtClean="0"/>
              <a:t>課堂習作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2485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我是</a:t>
            </a:r>
            <a:r>
              <a:rPr lang="en-US" altLang="zh-TW" dirty="0" smtClean="0"/>
              <a:t>…</a:t>
            </a:r>
            <a:r>
              <a:rPr lang="zh-TW" altLang="en-US" dirty="0" smtClean="0"/>
              <a:t>陳大文！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我喜歡吃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我喜歡玩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我住在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我的好朋友是</a:t>
            </a:r>
            <a:r>
              <a:rPr lang="en-US" altLang="zh-TW" dirty="0" smtClean="0"/>
              <a:t>…</a:t>
            </a:r>
          </a:p>
          <a:p>
            <a:endParaRPr lang="en-US" altLang="zh-TW" dirty="0" smtClean="0"/>
          </a:p>
          <a:p>
            <a:endParaRPr lang="zh-HK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/>
          <a:srcRect l="3791" t="20542" r="64703" b="7121"/>
          <a:stretch/>
        </p:blipFill>
        <p:spPr>
          <a:xfrm>
            <a:off x="5051685" y="728272"/>
            <a:ext cx="3072984" cy="529152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/>
          <a:srcRect l="4560" t="22798" r="63781" b="6506"/>
          <a:stretch/>
        </p:blipFill>
        <p:spPr>
          <a:xfrm>
            <a:off x="8372380" y="849442"/>
            <a:ext cx="3087974" cy="517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920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我的學校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學校類別</a:t>
            </a:r>
            <a:r>
              <a:rPr lang="en-US" altLang="zh-TW" dirty="0" smtClean="0"/>
              <a:t>:	</a:t>
            </a:r>
            <a:r>
              <a:rPr lang="zh-TW" altLang="en-US" dirty="0" smtClean="0"/>
              <a:t>政府直接資助男女校</a:t>
            </a:r>
          </a:p>
          <a:p>
            <a:r>
              <a:rPr lang="zh-TW" altLang="en-US" dirty="0" smtClean="0"/>
              <a:t>辦學機構</a:t>
            </a:r>
            <a:r>
              <a:rPr lang="en-US" altLang="zh-TW" dirty="0" smtClean="0"/>
              <a:t>:	</a:t>
            </a:r>
            <a:r>
              <a:rPr lang="zh-TW" altLang="en-US" dirty="0" smtClean="0"/>
              <a:t>萬鈞教育機構</a:t>
            </a:r>
          </a:p>
          <a:p>
            <a:r>
              <a:rPr lang="zh-TW" altLang="en-US" dirty="0" smtClean="0"/>
              <a:t>創校年份</a:t>
            </a:r>
            <a:r>
              <a:rPr lang="en-US" altLang="zh-TW" dirty="0" smtClean="0"/>
              <a:t>:	1954</a:t>
            </a:r>
          </a:p>
          <a:p>
            <a:r>
              <a:rPr lang="zh-TW" altLang="en-US" dirty="0" smtClean="0"/>
              <a:t>校訓</a:t>
            </a:r>
            <a:r>
              <a:rPr lang="en-US" altLang="zh-TW" dirty="0" smtClean="0"/>
              <a:t>:	</a:t>
            </a:r>
            <a:r>
              <a:rPr lang="zh-TW" altLang="en-US" dirty="0" smtClean="0"/>
              <a:t>勤、敏、慎、誠</a:t>
            </a:r>
          </a:p>
          <a:p>
            <a:r>
              <a:rPr lang="zh-TW" altLang="en-US" dirty="0" smtClean="0"/>
              <a:t>辦學抱負</a:t>
            </a:r>
          </a:p>
          <a:p>
            <a:pPr lvl="1"/>
            <a:r>
              <a:rPr lang="zh-TW" altLang="en-US" dirty="0" smtClean="0"/>
              <a:t>我們為一所非牟利全日制直資文法中學，招收男女生就讀，現設中一至中六各級，一直秉持著「人人可教 皆可成材」的辦學理念，為學生提供多元化課程及學習機會，致力營造關愛校園文化，提供優質完善的中學教育。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73148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我的班主任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姓名：</a:t>
            </a:r>
            <a:r>
              <a:rPr lang="zh-HK" altLang="en-US" dirty="0" smtClean="0"/>
              <a:t>梁倩齡</a:t>
            </a:r>
            <a:endParaRPr lang="en-US" altLang="zh-TW" dirty="0" smtClean="0"/>
          </a:p>
          <a:p>
            <a:r>
              <a:rPr lang="zh-TW" altLang="en-US" dirty="0" smtClean="0"/>
              <a:t>任教科目：英文</a:t>
            </a:r>
            <a:endParaRPr lang="en-US" altLang="zh-TW" dirty="0" smtClean="0"/>
          </a:p>
          <a:p>
            <a:endParaRPr lang="zh-HK" altLang="en-US" dirty="0" smtClean="0"/>
          </a:p>
          <a:p>
            <a:r>
              <a:rPr lang="zh-TW" altLang="en-US" dirty="0" smtClean="0"/>
              <a:t>姓名：嚴淑欣</a:t>
            </a:r>
            <a:endParaRPr lang="en-US" altLang="zh-TW" dirty="0" smtClean="0"/>
          </a:p>
          <a:p>
            <a:r>
              <a:rPr lang="zh-TW" altLang="en-US" dirty="0" smtClean="0"/>
              <a:t>任教科目：中文</a:t>
            </a:r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38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會議室">
  <a:themeElements>
    <a:clrScheme name="離子會議室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離子會議室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會議室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54</TotalTime>
  <Words>57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Century Gothic</vt:lpstr>
      <vt:lpstr>Wingdings 3</vt:lpstr>
      <vt:lpstr>離子會議室</vt:lpstr>
      <vt:lpstr>自我介紹</vt:lpstr>
      <vt:lpstr>我是…陳大文！</vt:lpstr>
      <vt:lpstr>我的學校</vt:lpstr>
      <vt:lpstr>我的班主任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pcit01@outlook.com</dc:creator>
  <cp:lastModifiedBy>Student</cp:lastModifiedBy>
  <cp:revision>5</cp:revision>
  <dcterms:created xsi:type="dcterms:W3CDTF">2017-11-08T00:23:42Z</dcterms:created>
  <dcterms:modified xsi:type="dcterms:W3CDTF">2017-11-08T02:19:36Z</dcterms:modified>
</cp:coreProperties>
</file>