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80878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45579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0814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6846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976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3168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1835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03992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965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38050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5657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7428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自我介紹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伯裘書院中一級電腦與資訊科技科</a:t>
            </a:r>
            <a:endParaRPr lang="en-US" altLang="zh-TW" dirty="0" smtClean="0"/>
          </a:p>
          <a:p>
            <a:r>
              <a:rPr lang="zh-TW" altLang="en-US" dirty="0" smtClean="0"/>
              <a:t>課堂習作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4248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我是</a:t>
            </a:r>
            <a:r>
              <a:rPr lang="en-US" altLang="zh-TW" dirty="0" smtClean="0"/>
              <a:t>…</a:t>
            </a:r>
            <a:r>
              <a:rPr lang="zh-TW" altLang="en-US" dirty="0" smtClean="0"/>
              <a:t>陳大文！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我喜歡吃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我喜歡玩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我住在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我的好朋友是</a:t>
            </a:r>
            <a:r>
              <a:rPr lang="en-US" altLang="zh-TW" dirty="0" smtClean="0"/>
              <a:t>…</a:t>
            </a:r>
          </a:p>
          <a:p>
            <a:endParaRPr lang="en-US" altLang="zh-TW" dirty="0" smtClean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54592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我的學校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學校類別</a:t>
            </a:r>
            <a:r>
              <a:rPr lang="en-US" altLang="zh-TW" dirty="0" smtClean="0"/>
              <a:t>:	</a:t>
            </a:r>
            <a:r>
              <a:rPr lang="zh-TW" altLang="en-US" dirty="0" smtClean="0"/>
              <a:t>政府直接資助男女校</a:t>
            </a:r>
          </a:p>
          <a:p>
            <a:r>
              <a:rPr lang="zh-TW" altLang="en-US" dirty="0" smtClean="0"/>
              <a:t>辦學機構</a:t>
            </a:r>
            <a:r>
              <a:rPr lang="en-US" altLang="zh-TW" dirty="0" smtClean="0"/>
              <a:t>:	</a:t>
            </a:r>
            <a:r>
              <a:rPr lang="zh-TW" altLang="en-US" dirty="0" smtClean="0"/>
              <a:t>萬鈞教育機構</a:t>
            </a:r>
          </a:p>
          <a:p>
            <a:r>
              <a:rPr lang="zh-TW" altLang="en-US" dirty="0" smtClean="0"/>
              <a:t>創校年份</a:t>
            </a:r>
            <a:r>
              <a:rPr lang="en-US" altLang="zh-TW" dirty="0" smtClean="0"/>
              <a:t>:	1954</a:t>
            </a:r>
          </a:p>
          <a:p>
            <a:r>
              <a:rPr lang="zh-TW" altLang="en-US" dirty="0" smtClean="0"/>
              <a:t>校訓</a:t>
            </a:r>
            <a:r>
              <a:rPr lang="en-US" altLang="zh-TW" dirty="0" smtClean="0"/>
              <a:t>:	</a:t>
            </a:r>
            <a:r>
              <a:rPr lang="zh-TW" altLang="en-US" dirty="0" smtClean="0"/>
              <a:t>勤、敏、慎、誠</a:t>
            </a:r>
          </a:p>
          <a:p>
            <a:r>
              <a:rPr lang="zh-TW" altLang="en-US" dirty="0" smtClean="0"/>
              <a:t>辦學抱負</a:t>
            </a:r>
          </a:p>
          <a:p>
            <a:pPr lvl="1"/>
            <a:r>
              <a:rPr lang="zh-TW" altLang="en-US" dirty="0" smtClean="0"/>
              <a:t>我們為一所非牟利全日制直資文法中學，招收男女生就讀，現設中一至中六各級，一直秉持著「人人可教 皆可成材」的辦學理念，為學生提供多元化課程及學習機會，致力營造關愛校園文化，提供優質完善的中學教育。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7314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我的班主任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姓名：</a:t>
            </a:r>
            <a:r>
              <a:rPr lang="zh-HK" altLang="en-US" dirty="0" smtClean="0"/>
              <a:t>梁倩齡</a:t>
            </a:r>
            <a:endParaRPr lang="en-US" altLang="zh-TW" dirty="0" smtClean="0"/>
          </a:p>
          <a:p>
            <a:r>
              <a:rPr lang="zh-TW" altLang="en-US" dirty="0" smtClean="0"/>
              <a:t>任教科目：英文</a:t>
            </a:r>
            <a:endParaRPr lang="en-US" altLang="zh-TW" dirty="0" smtClean="0"/>
          </a:p>
          <a:p>
            <a:endParaRPr lang="zh-HK" altLang="en-US" dirty="0" smtClean="0"/>
          </a:p>
          <a:p>
            <a:r>
              <a:rPr lang="zh-TW" altLang="en-US" dirty="0" smtClean="0"/>
              <a:t>姓名：嚴淑欣</a:t>
            </a:r>
            <a:endParaRPr lang="en-US" altLang="zh-TW" dirty="0" smtClean="0"/>
          </a:p>
          <a:p>
            <a:r>
              <a:rPr lang="zh-TW" altLang="en-US" dirty="0" smtClean="0"/>
              <a:t>任教科目：中文</a:t>
            </a:r>
            <a:endParaRPr lang="zh-HK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438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57</Words>
  <Application>Microsoft Office PowerPoint</Application>
  <PresentationFormat>寬螢幕</PresentationFormat>
  <Paragraphs>21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新細明體</vt:lpstr>
      <vt:lpstr>Arial</vt:lpstr>
      <vt:lpstr>Calibri</vt:lpstr>
      <vt:lpstr>Calibri Light</vt:lpstr>
      <vt:lpstr>Office 佈景主題</vt:lpstr>
      <vt:lpstr>自我介紹</vt:lpstr>
      <vt:lpstr>我是…陳大文！</vt:lpstr>
      <vt:lpstr>我的學校</vt:lpstr>
      <vt:lpstr>我的班主任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自我介紹</dc:title>
  <dc:creator>pcit01@outlook.com</dc:creator>
  <cp:lastModifiedBy>pcit01@outlook.com</cp:lastModifiedBy>
  <cp:revision>2</cp:revision>
  <dcterms:created xsi:type="dcterms:W3CDTF">2017-11-08T00:23:42Z</dcterms:created>
  <dcterms:modified xsi:type="dcterms:W3CDTF">2017-11-08T00:24:50Z</dcterms:modified>
</cp:coreProperties>
</file>