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087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557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814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846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7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3168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835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399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965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38050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5657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13/11/2017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7428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陳大文！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我喜歡吃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我喜歡玩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我住在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我的好朋友是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</a:t>
            </a:r>
            <a:r>
              <a:rPr lang="zh-TW" altLang="en-US" dirty="0" smtClean="0"/>
              <a:t>：</a:t>
            </a:r>
            <a:r>
              <a:rPr lang="zh-HK" altLang="en-US" dirty="0"/>
              <a:t>鄧佩</a:t>
            </a:r>
            <a:r>
              <a:rPr lang="zh-HK" altLang="en-US" dirty="0" smtClean="0"/>
              <a:t>詩</a:t>
            </a:r>
            <a:endParaRPr lang="en-US" altLang="zh-HK" dirty="0" smtClean="0"/>
          </a:p>
          <a:p>
            <a:r>
              <a:rPr lang="zh-TW" altLang="en-US" dirty="0" smtClean="0"/>
              <a:t>任教</a:t>
            </a:r>
            <a:r>
              <a:rPr lang="zh-TW" altLang="en-US" dirty="0" smtClean="0"/>
              <a:t>科目</a:t>
            </a:r>
            <a:r>
              <a:rPr lang="zh-TW" altLang="en-US" dirty="0" smtClean="0"/>
              <a:t>：數</a:t>
            </a:r>
            <a:r>
              <a:rPr lang="zh-TW" altLang="en-US" dirty="0" smtClean="0"/>
              <a:t>學、科學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</Words>
  <Application>Microsoft Office PowerPoint</Application>
  <PresentationFormat>寬螢幕</PresentationFormat>
  <Paragraphs>18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佈景主題</vt:lpstr>
      <vt:lpstr>自我介紹</vt:lpstr>
      <vt:lpstr>我是…陳大文！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pcit01@outlook.com</cp:lastModifiedBy>
  <cp:revision>3</cp:revision>
  <dcterms:created xsi:type="dcterms:W3CDTF">2017-11-08T00:23:42Z</dcterms:created>
  <dcterms:modified xsi:type="dcterms:W3CDTF">2017-11-12T23:46:57Z</dcterms:modified>
</cp:coreProperties>
</file>