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69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14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037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900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766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07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48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823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794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814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788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74DC-DF02-4BDC-BB0F-50F4E5D89CDA}" type="datetimeFigureOut">
              <a:rPr lang="zh-HK" altLang="en-US" smtClean="0"/>
              <a:t>6/9/2021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94C4-5E0F-4B8E-936C-9A623850A3D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18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資料歸納題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6770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資料歸納題大多出現在卷一的（</a:t>
            </a:r>
            <a:r>
              <a:rPr lang="en-US" altLang="zh-TW" dirty="0"/>
              <a:t>a</a:t>
            </a:r>
            <a:r>
              <a:rPr lang="zh-TW" altLang="en-US" dirty="0"/>
              <a:t>）題，佔分較</a:t>
            </a:r>
            <a:r>
              <a:rPr lang="zh-TW" altLang="en-US" dirty="0" smtClean="0"/>
              <a:t>少 </a:t>
            </a:r>
            <a:r>
              <a:rPr lang="en-US" altLang="zh-TW" dirty="0" smtClean="0"/>
              <a:t>(4-6</a:t>
            </a:r>
            <a:r>
              <a:rPr lang="zh-TW" altLang="en-US" dirty="0" smtClean="0"/>
              <a:t>分</a:t>
            </a:r>
            <a:r>
              <a:rPr lang="en-US" altLang="zh-TW" dirty="0" smtClean="0"/>
              <a:t>) </a:t>
            </a:r>
            <a:endParaRPr lang="zh-TW" altLang="en-US" b="0" dirty="0" smtClean="0">
              <a:effectLst/>
            </a:endParaRPr>
          </a:p>
          <a:p>
            <a:pPr lvl="1"/>
            <a:r>
              <a:rPr lang="zh-TW" altLang="en-US" dirty="0"/>
              <a:t>一般要求考生從</a:t>
            </a:r>
            <a:r>
              <a:rPr lang="zh-TW" altLang="en-US" dirty="0">
                <a:solidFill>
                  <a:srgbClr val="FF0000"/>
                </a:solidFill>
              </a:rPr>
              <a:t>數據、圖表、漫畫之中分析趨勢、特徵、轉變</a:t>
            </a:r>
            <a:r>
              <a:rPr lang="zh-TW" altLang="en-US" dirty="0" smtClean="0"/>
              <a:t>等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r>
              <a:rPr lang="zh-TW" altLang="en-US" dirty="0" smtClean="0"/>
              <a:t>如</a:t>
            </a:r>
            <a:r>
              <a:rPr lang="zh-TW" altLang="en-US" dirty="0"/>
              <a:t>要取得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>
                <a:solidFill>
                  <a:srgbClr val="FF0000"/>
                </a:solidFill>
              </a:rPr>
              <a:t>級或以上的成績，考生切記要在資料運用的基礎上作出推論和整合，不但推論過程中要</a:t>
            </a:r>
            <a:r>
              <a:rPr lang="zh-TW" altLang="en-US" u="sng" dirty="0">
                <a:solidFill>
                  <a:srgbClr val="7030A0"/>
                </a:solidFill>
              </a:rPr>
              <a:t>加入概念</a:t>
            </a:r>
            <a:r>
              <a:rPr lang="zh-TW" altLang="en-US" dirty="0">
                <a:solidFill>
                  <a:srgbClr val="FF0000"/>
                </a:solidFill>
              </a:rPr>
              <a:t>協助說明，而且要運用概念作歸納，一針見血地概括整個論點的關鍵。</a:t>
            </a:r>
          </a:p>
          <a:p>
            <a:pPr lvl="1"/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4731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1791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91</Words>
  <Application>Microsoft Office PowerPoint</Application>
  <PresentationFormat>寬螢幕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資料歸納題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資料歸納題</dc:title>
  <dc:creator>WongChuenFung</dc:creator>
  <cp:lastModifiedBy>WongChuenFung</cp:lastModifiedBy>
  <cp:revision>7</cp:revision>
  <dcterms:created xsi:type="dcterms:W3CDTF">2021-09-06T07:07:16Z</dcterms:created>
  <dcterms:modified xsi:type="dcterms:W3CDTF">2021-09-06T07:54:35Z</dcterms:modified>
</cp:coreProperties>
</file>