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zh-H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20000" autoAdjust="0"/>
    <p:restoredTop sz="94660"/>
  </p:normalViewPr>
  <p:slideViewPr>
    <p:cSldViewPr snapToGrid="0">
      <p:cViewPr varScale="1">
        <p:scale>
          <a:sx n="61" d="100"/>
          <a:sy n="61" d="100"/>
        </p:scale>
        <p:origin x="78" y="63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TW" altLang="en-US" smtClean="0"/>
              <a:t>按一下以編輯母片副標題樣式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906973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5414870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003781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27900890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36766927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42207005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5" name="文字版面配置區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354811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1682390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52794267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361814652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HK" altLang="en-US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zh-TW" altLang="en-US" smtClean="0"/>
              <a:t>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47788734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版面配置區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TW" altLang="en-US" smtClean="0"/>
              <a:t>按一下以編輯母片標題樣式</a:t>
            </a:r>
            <a:endParaRPr lang="zh-HK" alt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TW" altLang="en-US" smtClean="0"/>
              <a:t>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HK" alt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A274DC-DF02-4BDC-BB0F-50F4E5D89CDA}" type="datetimeFigureOut">
              <a:rPr lang="zh-HK" altLang="en-US" smtClean="0"/>
              <a:t>6/9/2021</a:t>
            </a:fld>
            <a:endParaRPr lang="zh-HK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HK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494C4-5E0F-4B8E-936C-9A623850A3DC}" type="slidenum">
              <a:rPr lang="zh-HK" altLang="en-US" smtClean="0"/>
              <a:t>‹#›</a:t>
            </a:fld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2921883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H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zh-TW" altLang="en-US" dirty="0" smtClean="0"/>
              <a:t>資料歸納題</a:t>
            </a:r>
            <a:endParaRPr lang="zh-HK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22677021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 dirty="0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zh-TW" altLang="en-US" dirty="0"/>
              <a:t>資料歸納題大多出現在卷一的（</a:t>
            </a:r>
            <a:r>
              <a:rPr lang="en-US" altLang="zh-TW" dirty="0"/>
              <a:t>a</a:t>
            </a:r>
            <a:r>
              <a:rPr lang="zh-TW" altLang="en-US" dirty="0"/>
              <a:t>）題，佔分較</a:t>
            </a:r>
            <a:r>
              <a:rPr lang="zh-TW" altLang="en-US" dirty="0" smtClean="0"/>
              <a:t>少 </a:t>
            </a:r>
            <a:r>
              <a:rPr lang="en-US" altLang="zh-TW" dirty="0" smtClean="0"/>
              <a:t>(4-6</a:t>
            </a:r>
            <a:r>
              <a:rPr lang="zh-TW" altLang="en-US" dirty="0" smtClean="0"/>
              <a:t>分</a:t>
            </a:r>
            <a:r>
              <a:rPr lang="en-US" altLang="zh-TW" dirty="0" smtClean="0"/>
              <a:t>) </a:t>
            </a:r>
            <a:endParaRPr lang="zh-TW" altLang="en-US" b="0" dirty="0" smtClean="0">
              <a:effectLst/>
            </a:endParaRPr>
          </a:p>
          <a:p>
            <a:pPr lvl="1"/>
            <a:r>
              <a:rPr lang="zh-TW" altLang="en-US" dirty="0"/>
              <a:t>一般要求考生從</a:t>
            </a:r>
            <a:r>
              <a:rPr lang="zh-TW" altLang="en-US" dirty="0">
                <a:solidFill>
                  <a:srgbClr val="FF0000"/>
                </a:solidFill>
              </a:rPr>
              <a:t>數據、圖表、漫畫之中分析趨勢、特徵、轉變</a:t>
            </a:r>
            <a:r>
              <a:rPr lang="zh-TW" altLang="en-US" dirty="0" smtClean="0"/>
              <a:t>等</a:t>
            </a:r>
            <a:endParaRPr lang="en-US" altLang="zh-TW" dirty="0" smtClean="0"/>
          </a:p>
          <a:p>
            <a:pPr lvl="1"/>
            <a:endParaRPr lang="en-US" altLang="zh-TW" dirty="0"/>
          </a:p>
          <a:p>
            <a:r>
              <a:rPr lang="zh-TW" altLang="en-US" dirty="0" smtClean="0"/>
              <a:t>如</a:t>
            </a:r>
            <a:r>
              <a:rPr lang="zh-TW" altLang="en-US" dirty="0"/>
              <a:t>要取得</a:t>
            </a:r>
            <a:r>
              <a:rPr lang="en-US" altLang="zh-TW" dirty="0">
                <a:solidFill>
                  <a:srgbClr val="FF0000"/>
                </a:solidFill>
              </a:rPr>
              <a:t>5</a:t>
            </a:r>
            <a:r>
              <a:rPr lang="zh-TW" altLang="en-US" dirty="0">
                <a:solidFill>
                  <a:srgbClr val="FF0000"/>
                </a:solidFill>
              </a:rPr>
              <a:t>級或以上的成績，考生切記要在資料運用的基礎上作出推論和整合，不但推論過程中要</a:t>
            </a:r>
            <a:r>
              <a:rPr lang="zh-TW" altLang="en-US" u="sng" dirty="0">
                <a:solidFill>
                  <a:srgbClr val="7030A0"/>
                </a:solidFill>
              </a:rPr>
              <a:t>加入概念</a:t>
            </a:r>
            <a:r>
              <a:rPr lang="zh-TW" altLang="en-US" dirty="0">
                <a:solidFill>
                  <a:srgbClr val="FF0000"/>
                </a:solidFill>
              </a:rPr>
              <a:t>協助說明，而且要運用概念作歸納，一針見血地概括整個論點的關鍵。</a:t>
            </a:r>
          </a:p>
          <a:p>
            <a:pPr lvl="1"/>
            <a:endParaRPr lang="zh-HK" altLang="en-US" dirty="0"/>
          </a:p>
        </p:txBody>
      </p:sp>
    </p:spTree>
    <p:extLst>
      <p:ext uri="{BB962C8B-B14F-4D97-AF65-F5344CB8AC3E}">
        <p14:creationId xmlns:p14="http://schemas.microsoft.com/office/powerpoint/2010/main" val="3647315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zh-HK" alt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zh-HK" altLang="en-US"/>
          </a:p>
        </p:txBody>
      </p:sp>
    </p:spTree>
    <p:extLst>
      <p:ext uri="{BB962C8B-B14F-4D97-AF65-F5344CB8AC3E}">
        <p14:creationId xmlns:p14="http://schemas.microsoft.com/office/powerpoint/2010/main" val="111791907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47</TotalTime>
  <Words>91</Words>
  <Application>Microsoft Office PowerPoint</Application>
  <PresentationFormat>寬螢幕</PresentationFormat>
  <Paragraphs>5</Paragraphs>
  <Slides>3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4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3</vt:i4>
      </vt:variant>
    </vt:vector>
  </HeadingPairs>
  <TitlesOfParts>
    <vt:vector size="8" baseType="lpstr">
      <vt:lpstr>新細明體</vt:lpstr>
      <vt:lpstr>Arial</vt:lpstr>
      <vt:lpstr>Calibri</vt:lpstr>
      <vt:lpstr>Calibri Light</vt:lpstr>
      <vt:lpstr>Office 佈景主題</vt:lpstr>
      <vt:lpstr>資料歸納題</vt:lpstr>
      <vt:lpstr>PowerPoint 簡報</vt:lpstr>
      <vt:lpstr>PowerPoint 簡報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資料歸納題</dc:title>
  <dc:creator>WongChuenFung</dc:creator>
  <cp:lastModifiedBy>WongChuenFung</cp:lastModifiedBy>
  <cp:revision>7</cp:revision>
  <dcterms:created xsi:type="dcterms:W3CDTF">2021-09-06T07:07:16Z</dcterms:created>
  <dcterms:modified xsi:type="dcterms:W3CDTF">2021-09-06T07:54:35Z</dcterms:modified>
</cp:coreProperties>
</file>