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74" r:id="rId4"/>
    <p:sldId id="265" r:id="rId5"/>
    <p:sldId id="276" r:id="rId6"/>
    <p:sldId id="263" r:id="rId7"/>
    <p:sldId id="283" r:id="rId8"/>
    <p:sldId id="280" r:id="rId9"/>
    <p:sldId id="286" r:id="rId10"/>
    <p:sldId id="279" r:id="rId11"/>
    <p:sldId id="281" r:id="rId12"/>
    <p:sldId id="282" r:id="rId13"/>
    <p:sldId id="285" r:id="rId14"/>
    <p:sldId id="27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198E4-9B0D-4F74-B0E0-EEB961B5EC80}" type="doc">
      <dgm:prSet loTypeId="urn:microsoft.com/office/officeart/2005/8/layout/radial6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3598A6D-D985-4BF5-AF88-412561661EFC}">
      <dgm:prSet phldrT="[Text]"/>
      <dgm:spPr/>
      <dgm:t>
        <a:bodyPr/>
        <a:lstStyle/>
        <a:p>
          <a:r>
            <a:rPr lang="zh-TW" altLang="en-US" dirty="0" smtClean="0"/>
            <a:t>時空壓縮全球連繫愈見緊密</a:t>
          </a:r>
          <a:endParaRPr lang="en-US" dirty="0"/>
        </a:p>
      </dgm:t>
    </dgm:pt>
    <dgm:pt modelId="{90509897-04E9-4EE5-B88B-366343F81B6E}" type="parTrans" cxnId="{559446AD-3A67-4599-B965-DE4C0EAE1B34}">
      <dgm:prSet/>
      <dgm:spPr/>
      <dgm:t>
        <a:bodyPr/>
        <a:lstStyle/>
        <a:p>
          <a:endParaRPr lang="en-US"/>
        </a:p>
      </dgm:t>
    </dgm:pt>
    <dgm:pt modelId="{BF2F1A21-8261-48BB-B521-9631968A5F2D}" type="sibTrans" cxnId="{559446AD-3A67-4599-B965-DE4C0EAE1B34}">
      <dgm:prSet/>
      <dgm:spPr/>
      <dgm:t>
        <a:bodyPr/>
        <a:lstStyle/>
        <a:p>
          <a:endParaRPr lang="en-US"/>
        </a:p>
      </dgm:t>
    </dgm:pt>
    <dgm:pt modelId="{4F421F1B-BFB3-43AB-B6D3-ACA18C407929}">
      <dgm:prSet phldrT="[Text]"/>
      <dgm:spPr/>
      <dgm:t>
        <a:bodyPr/>
        <a:lstStyle/>
        <a:p>
          <a:r>
            <a:rPr lang="zh-TW" altLang="en-US" dirty="0" smtClean="0"/>
            <a:t>世界壓縮</a:t>
          </a:r>
          <a:endParaRPr lang="en-US" dirty="0"/>
        </a:p>
      </dgm:t>
    </dgm:pt>
    <dgm:pt modelId="{2A14576C-3054-46ED-9A02-F66309F9D038}" type="parTrans" cxnId="{28DB2B66-BC88-490E-AFCB-43D08C63636A}">
      <dgm:prSet/>
      <dgm:spPr/>
      <dgm:t>
        <a:bodyPr/>
        <a:lstStyle/>
        <a:p>
          <a:endParaRPr lang="en-US"/>
        </a:p>
      </dgm:t>
    </dgm:pt>
    <dgm:pt modelId="{6B8A726A-731C-48E5-AD8E-993781F9FBF4}" type="sibTrans" cxnId="{28DB2B66-BC88-490E-AFCB-43D08C63636A}">
      <dgm:prSet/>
      <dgm:spPr/>
      <dgm:t>
        <a:bodyPr/>
        <a:lstStyle/>
        <a:p>
          <a:endParaRPr lang="en-US"/>
        </a:p>
      </dgm:t>
    </dgm:pt>
    <dgm:pt modelId="{8839CE57-923A-4B9D-A15A-56077EAA02B7}">
      <dgm:prSet/>
      <dgm:spPr/>
      <dgm:t>
        <a:bodyPr/>
        <a:lstStyle/>
        <a:p>
          <a:r>
            <a:rPr lang="zh-TW" altLang="en-US" dirty="0" smtClean="0"/>
            <a:t>互為影響</a:t>
          </a:r>
          <a:endParaRPr lang="en-US" altLang="zh-TW" dirty="0" smtClean="0"/>
        </a:p>
      </dgm:t>
    </dgm:pt>
    <dgm:pt modelId="{6F4A5AC9-5132-43BD-A816-5BD949203031}" type="parTrans" cxnId="{4907EB58-9976-4B09-BD13-6EF5BD0B7AAC}">
      <dgm:prSet/>
      <dgm:spPr/>
      <dgm:t>
        <a:bodyPr/>
        <a:lstStyle/>
        <a:p>
          <a:endParaRPr lang="en-US"/>
        </a:p>
      </dgm:t>
    </dgm:pt>
    <dgm:pt modelId="{AD0A722D-9769-42AB-9826-EEFEC56493B9}" type="sibTrans" cxnId="{4907EB58-9976-4B09-BD13-6EF5BD0B7AAC}">
      <dgm:prSet/>
      <dgm:spPr/>
      <dgm:t>
        <a:bodyPr/>
        <a:lstStyle/>
        <a:p>
          <a:endParaRPr lang="en-US"/>
        </a:p>
      </dgm:t>
    </dgm:pt>
    <dgm:pt modelId="{02429BF4-429F-42CA-8925-132369C4FC7B}">
      <dgm:prSet/>
      <dgm:spPr/>
      <dgm:t>
        <a:bodyPr/>
        <a:lstStyle/>
        <a:p>
          <a:r>
            <a:rPr lang="zh-TW" altLang="en-US" dirty="0" smtClean="0"/>
            <a:t>全球一體</a:t>
          </a:r>
          <a:endParaRPr lang="en-US" altLang="zh-TW" dirty="0" smtClean="0"/>
        </a:p>
      </dgm:t>
    </dgm:pt>
    <dgm:pt modelId="{E8E7E1DB-11FE-43D9-BB89-B1E43994A8DC}" type="parTrans" cxnId="{F6DB3139-615B-4919-BC3C-E601738F55DD}">
      <dgm:prSet/>
      <dgm:spPr/>
      <dgm:t>
        <a:bodyPr/>
        <a:lstStyle/>
        <a:p>
          <a:endParaRPr lang="en-US"/>
        </a:p>
      </dgm:t>
    </dgm:pt>
    <dgm:pt modelId="{340E01B3-9378-415F-94F7-D2FEC7002E3D}" type="sibTrans" cxnId="{F6DB3139-615B-4919-BC3C-E601738F55DD}">
      <dgm:prSet/>
      <dgm:spPr/>
      <dgm:t>
        <a:bodyPr/>
        <a:lstStyle/>
        <a:p>
          <a:endParaRPr lang="en-US"/>
        </a:p>
      </dgm:t>
    </dgm:pt>
    <dgm:pt modelId="{7936D68C-3137-4445-B0BF-3332AE7C1C57}">
      <dgm:prSet/>
      <dgm:spPr/>
      <dgm:t>
        <a:bodyPr/>
        <a:lstStyle/>
        <a:p>
          <a:r>
            <a:rPr lang="zh-TW" altLang="en-US" dirty="0" smtClean="0"/>
            <a:t>互為牽制</a:t>
          </a:r>
          <a:endParaRPr lang="en-US" altLang="zh-TW" dirty="0" smtClean="0"/>
        </a:p>
      </dgm:t>
    </dgm:pt>
    <dgm:pt modelId="{E7A38D52-FA83-4010-8C12-BCC8B31A194B}" type="parTrans" cxnId="{7A96681E-57F9-47B4-8414-9241C09B4CEC}">
      <dgm:prSet/>
      <dgm:spPr/>
      <dgm:t>
        <a:bodyPr/>
        <a:lstStyle/>
        <a:p>
          <a:endParaRPr lang="en-US"/>
        </a:p>
      </dgm:t>
    </dgm:pt>
    <dgm:pt modelId="{8427B0AA-EA67-4FF0-AE08-F519FDBB1057}" type="sibTrans" cxnId="{7A96681E-57F9-47B4-8414-9241C09B4CEC}">
      <dgm:prSet/>
      <dgm:spPr/>
      <dgm:t>
        <a:bodyPr/>
        <a:lstStyle/>
        <a:p>
          <a:endParaRPr lang="en-US"/>
        </a:p>
      </dgm:t>
    </dgm:pt>
    <dgm:pt modelId="{795F7B06-A6F8-402A-B64E-177DB4026C90}" type="pres">
      <dgm:prSet presAssocID="{860198E4-9B0D-4F74-B0E0-EEB961B5EC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AFD3C45-AD77-4CB4-820F-D3A1CE393071}" type="pres">
      <dgm:prSet presAssocID="{93598A6D-D985-4BF5-AF88-412561661EFC}" presName="centerShape" presStyleLbl="node0" presStyleIdx="0" presStyleCnt="1"/>
      <dgm:spPr/>
      <dgm:t>
        <a:bodyPr/>
        <a:lstStyle/>
        <a:p>
          <a:endParaRPr lang="en-US"/>
        </a:p>
      </dgm:t>
    </dgm:pt>
    <dgm:pt modelId="{509E4C0A-77EE-4EBF-BF64-A094C1C688F5}" type="pres">
      <dgm:prSet presAssocID="{4F421F1B-BFB3-43AB-B6D3-ACA18C4079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1A7DB7-A94F-4661-BC9F-A41F459B9A4F}" type="pres">
      <dgm:prSet presAssocID="{4F421F1B-BFB3-43AB-B6D3-ACA18C407929}" presName="dummy" presStyleCnt="0"/>
      <dgm:spPr/>
    </dgm:pt>
    <dgm:pt modelId="{67E75DB2-BA29-47A6-8698-6C6D95D32C2F}" type="pres">
      <dgm:prSet presAssocID="{6B8A726A-731C-48E5-AD8E-993781F9FBF4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BA8C0C93-B60A-4A34-9933-E93EA48914CB}" type="pres">
      <dgm:prSet presAssocID="{02429BF4-429F-42CA-8925-132369C4FC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1ADAD-98F2-494D-ABA1-1C719F2B3DF8}" type="pres">
      <dgm:prSet presAssocID="{02429BF4-429F-42CA-8925-132369C4FC7B}" presName="dummy" presStyleCnt="0"/>
      <dgm:spPr/>
    </dgm:pt>
    <dgm:pt modelId="{1A5B7A01-65CC-421D-802F-BDD6CC54D119}" type="pres">
      <dgm:prSet presAssocID="{340E01B3-9378-415F-94F7-D2FEC7002E3D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9645669F-6834-4B37-A1F2-F8436E8BAADC}" type="pres">
      <dgm:prSet presAssocID="{8839CE57-923A-4B9D-A15A-56077EAA02B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C41E87-DD6D-47E7-BBB7-AAD74EA5E2A4}" type="pres">
      <dgm:prSet presAssocID="{8839CE57-923A-4B9D-A15A-56077EAA02B7}" presName="dummy" presStyleCnt="0"/>
      <dgm:spPr/>
    </dgm:pt>
    <dgm:pt modelId="{DC8E574A-6E82-4AB4-8A12-63E147BAEAC7}" type="pres">
      <dgm:prSet presAssocID="{AD0A722D-9769-42AB-9826-EEFEC56493B9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778A980C-9C92-4B47-BF40-B34C86973518}" type="pres">
      <dgm:prSet presAssocID="{7936D68C-3137-4445-B0BF-3332AE7C1C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28FFE8-4845-42B2-B1C6-38B38A27397F}" type="pres">
      <dgm:prSet presAssocID="{7936D68C-3137-4445-B0BF-3332AE7C1C57}" presName="dummy" presStyleCnt="0"/>
      <dgm:spPr/>
    </dgm:pt>
    <dgm:pt modelId="{B6FB88C3-2916-46DF-A55B-5B967DA50FB5}" type="pres">
      <dgm:prSet presAssocID="{8427B0AA-EA67-4FF0-AE08-F519FDBB1057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7A96681E-57F9-47B4-8414-9241C09B4CEC}" srcId="{93598A6D-D985-4BF5-AF88-412561661EFC}" destId="{7936D68C-3137-4445-B0BF-3332AE7C1C57}" srcOrd="3" destOrd="0" parTransId="{E7A38D52-FA83-4010-8C12-BCC8B31A194B}" sibTransId="{8427B0AA-EA67-4FF0-AE08-F519FDBB1057}"/>
    <dgm:cxn modelId="{5D7B1886-23A6-4E48-994B-B35FD7FC8984}" type="presOf" srcId="{AD0A722D-9769-42AB-9826-EEFEC56493B9}" destId="{DC8E574A-6E82-4AB4-8A12-63E147BAEAC7}" srcOrd="0" destOrd="0" presId="urn:microsoft.com/office/officeart/2005/8/layout/radial6"/>
    <dgm:cxn modelId="{ED3DE12E-BB52-4C84-A08A-883EAE27EE29}" type="presOf" srcId="{93598A6D-D985-4BF5-AF88-412561661EFC}" destId="{DAFD3C45-AD77-4CB4-820F-D3A1CE393071}" srcOrd="0" destOrd="0" presId="urn:microsoft.com/office/officeart/2005/8/layout/radial6"/>
    <dgm:cxn modelId="{4907EB58-9976-4B09-BD13-6EF5BD0B7AAC}" srcId="{93598A6D-D985-4BF5-AF88-412561661EFC}" destId="{8839CE57-923A-4B9D-A15A-56077EAA02B7}" srcOrd="2" destOrd="0" parTransId="{6F4A5AC9-5132-43BD-A816-5BD949203031}" sibTransId="{AD0A722D-9769-42AB-9826-EEFEC56493B9}"/>
    <dgm:cxn modelId="{F94A3F1C-51FF-4E68-9665-EAF263411E81}" type="presOf" srcId="{8427B0AA-EA67-4FF0-AE08-F519FDBB1057}" destId="{B6FB88C3-2916-46DF-A55B-5B967DA50FB5}" srcOrd="0" destOrd="0" presId="urn:microsoft.com/office/officeart/2005/8/layout/radial6"/>
    <dgm:cxn modelId="{FEE8A547-34E9-4016-B180-714F2C47256B}" type="presOf" srcId="{860198E4-9B0D-4F74-B0E0-EEB961B5EC80}" destId="{795F7B06-A6F8-402A-B64E-177DB4026C90}" srcOrd="0" destOrd="0" presId="urn:microsoft.com/office/officeart/2005/8/layout/radial6"/>
    <dgm:cxn modelId="{28DB2B66-BC88-490E-AFCB-43D08C63636A}" srcId="{93598A6D-D985-4BF5-AF88-412561661EFC}" destId="{4F421F1B-BFB3-43AB-B6D3-ACA18C407929}" srcOrd="0" destOrd="0" parTransId="{2A14576C-3054-46ED-9A02-F66309F9D038}" sibTransId="{6B8A726A-731C-48E5-AD8E-993781F9FBF4}"/>
    <dgm:cxn modelId="{D9808359-9AE0-4BA3-8BC7-381CA8EF1520}" type="presOf" srcId="{02429BF4-429F-42CA-8925-132369C4FC7B}" destId="{BA8C0C93-B60A-4A34-9933-E93EA48914CB}" srcOrd="0" destOrd="0" presId="urn:microsoft.com/office/officeart/2005/8/layout/radial6"/>
    <dgm:cxn modelId="{DBDB30B5-DFA1-4AD1-8989-C20279216086}" type="presOf" srcId="{6B8A726A-731C-48E5-AD8E-993781F9FBF4}" destId="{67E75DB2-BA29-47A6-8698-6C6D95D32C2F}" srcOrd="0" destOrd="0" presId="urn:microsoft.com/office/officeart/2005/8/layout/radial6"/>
    <dgm:cxn modelId="{0D265743-8056-42BF-8AC6-515F475D25F3}" type="presOf" srcId="{340E01B3-9378-415F-94F7-D2FEC7002E3D}" destId="{1A5B7A01-65CC-421D-802F-BDD6CC54D119}" srcOrd="0" destOrd="0" presId="urn:microsoft.com/office/officeart/2005/8/layout/radial6"/>
    <dgm:cxn modelId="{F6DB3139-615B-4919-BC3C-E601738F55DD}" srcId="{93598A6D-D985-4BF5-AF88-412561661EFC}" destId="{02429BF4-429F-42CA-8925-132369C4FC7B}" srcOrd="1" destOrd="0" parTransId="{E8E7E1DB-11FE-43D9-BB89-B1E43994A8DC}" sibTransId="{340E01B3-9378-415F-94F7-D2FEC7002E3D}"/>
    <dgm:cxn modelId="{559446AD-3A67-4599-B965-DE4C0EAE1B34}" srcId="{860198E4-9B0D-4F74-B0E0-EEB961B5EC80}" destId="{93598A6D-D985-4BF5-AF88-412561661EFC}" srcOrd="0" destOrd="0" parTransId="{90509897-04E9-4EE5-B88B-366343F81B6E}" sibTransId="{BF2F1A21-8261-48BB-B521-9631968A5F2D}"/>
    <dgm:cxn modelId="{2FE52A5B-5F6B-41F3-B193-3DCC5A6E966B}" type="presOf" srcId="{8839CE57-923A-4B9D-A15A-56077EAA02B7}" destId="{9645669F-6834-4B37-A1F2-F8436E8BAADC}" srcOrd="0" destOrd="0" presId="urn:microsoft.com/office/officeart/2005/8/layout/radial6"/>
    <dgm:cxn modelId="{296E1DF0-5BFD-4B15-A419-42DB3AFF13F9}" type="presOf" srcId="{4F421F1B-BFB3-43AB-B6D3-ACA18C407929}" destId="{509E4C0A-77EE-4EBF-BF64-A094C1C688F5}" srcOrd="0" destOrd="0" presId="urn:microsoft.com/office/officeart/2005/8/layout/radial6"/>
    <dgm:cxn modelId="{C326F22A-88EE-403F-9570-386EE05D9FA3}" type="presOf" srcId="{7936D68C-3137-4445-B0BF-3332AE7C1C57}" destId="{778A980C-9C92-4B47-BF40-B34C86973518}" srcOrd="0" destOrd="0" presId="urn:microsoft.com/office/officeart/2005/8/layout/radial6"/>
    <dgm:cxn modelId="{57F88EDF-1971-4A4D-9959-0A79E7169255}" type="presParOf" srcId="{795F7B06-A6F8-402A-B64E-177DB4026C90}" destId="{DAFD3C45-AD77-4CB4-820F-D3A1CE393071}" srcOrd="0" destOrd="0" presId="urn:microsoft.com/office/officeart/2005/8/layout/radial6"/>
    <dgm:cxn modelId="{3B479DB7-9BF5-4A61-9F01-0E0DCC28D372}" type="presParOf" srcId="{795F7B06-A6F8-402A-B64E-177DB4026C90}" destId="{509E4C0A-77EE-4EBF-BF64-A094C1C688F5}" srcOrd="1" destOrd="0" presId="urn:microsoft.com/office/officeart/2005/8/layout/radial6"/>
    <dgm:cxn modelId="{109E2EBA-9CCA-4702-AB3B-D2CF2E03B56C}" type="presParOf" srcId="{795F7B06-A6F8-402A-B64E-177DB4026C90}" destId="{C31A7DB7-A94F-4661-BC9F-A41F459B9A4F}" srcOrd="2" destOrd="0" presId="urn:microsoft.com/office/officeart/2005/8/layout/radial6"/>
    <dgm:cxn modelId="{D7FFB9E6-22A1-4035-B2E8-DEC34E61DBB2}" type="presParOf" srcId="{795F7B06-A6F8-402A-B64E-177DB4026C90}" destId="{67E75DB2-BA29-47A6-8698-6C6D95D32C2F}" srcOrd="3" destOrd="0" presId="urn:microsoft.com/office/officeart/2005/8/layout/radial6"/>
    <dgm:cxn modelId="{5BCD38F7-5C21-4A38-80E2-9BFBAEB14D73}" type="presParOf" srcId="{795F7B06-A6F8-402A-B64E-177DB4026C90}" destId="{BA8C0C93-B60A-4A34-9933-E93EA48914CB}" srcOrd="4" destOrd="0" presId="urn:microsoft.com/office/officeart/2005/8/layout/radial6"/>
    <dgm:cxn modelId="{241B7CAA-F27E-476D-A48A-B71DE15EDCF9}" type="presParOf" srcId="{795F7B06-A6F8-402A-B64E-177DB4026C90}" destId="{F571ADAD-98F2-494D-ABA1-1C719F2B3DF8}" srcOrd="5" destOrd="0" presId="urn:microsoft.com/office/officeart/2005/8/layout/radial6"/>
    <dgm:cxn modelId="{FD9B730D-55F7-4132-93C4-6EA7FFDD826C}" type="presParOf" srcId="{795F7B06-A6F8-402A-B64E-177DB4026C90}" destId="{1A5B7A01-65CC-421D-802F-BDD6CC54D119}" srcOrd="6" destOrd="0" presId="urn:microsoft.com/office/officeart/2005/8/layout/radial6"/>
    <dgm:cxn modelId="{C7EA342A-5BFD-414D-B988-19941D5D29AF}" type="presParOf" srcId="{795F7B06-A6F8-402A-B64E-177DB4026C90}" destId="{9645669F-6834-4B37-A1F2-F8436E8BAADC}" srcOrd="7" destOrd="0" presId="urn:microsoft.com/office/officeart/2005/8/layout/radial6"/>
    <dgm:cxn modelId="{883C3673-F670-4634-93F8-D9B498FD3D5D}" type="presParOf" srcId="{795F7B06-A6F8-402A-B64E-177DB4026C90}" destId="{31C41E87-DD6D-47E7-BBB7-AAD74EA5E2A4}" srcOrd="8" destOrd="0" presId="urn:microsoft.com/office/officeart/2005/8/layout/radial6"/>
    <dgm:cxn modelId="{F1F76934-D2C6-4F4B-B662-3AAC554AD5CB}" type="presParOf" srcId="{795F7B06-A6F8-402A-B64E-177DB4026C90}" destId="{DC8E574A-6E82-4AB4-8A12-63E147BAEAC7}" srcOrd="9" destOrd="0" presId="urn:microsoft.com/office/officeart/2005/8/layout/radial6"/>
    <dgm:cxn modelId="{1DC104AD-281B-4C51-ABCD-0005021659AE}" type="presParOf" srcId="{795F7B06-A6F8-402A-B64E-177DB4026C90}" destId="{778A980C-9C92-4B47-BF40-B34C86973518}" srcOrd="10" destOrd="0" presId="urn:microsoft.com/office/officeart/2005/8/layout/radial6"/>
    <dgm:cxn modelId="{BB7E233F-D78D-486B-9D60-A5F34F5CBE10}" type="presParOf" srcId="{795F7B06-A6F8-402A-B64E-177DB4026C90}" destId="{5828FFE8-4845-42B2-B1C6-38B38A27397F}" srcOrd="11" destOrd="0" presId="urn:microsoft.com/office/officeart/2005/8/layout/radial6"/>
    <dgm:cxn modelId="{63494D89-2DD6-4DFD-A49C-028111870A30}" type="presParOf" srcId="{795F7B06-A6F8-402A-B64E-177DB4026C90}" destId="{B6FB88C3-2916-46DF-A55B-5B967DA50FB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0B64F7-D593-438C-B761-5F9AAF347454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41AED6-74E2-4608-8A7D-8FE1D3207055}">
      <dgm:prSet phldrT="[Text]"/>
      <dgm:spPr/>
      <dgm:t>
        <a:bodyPr/>
        <a:lstStyle/>
        <a:p>
          <a:r>
            <a:rPr lang="zh-TW" altLang="en-US" dirty="0" smtClean="0"/>
            <a:t>經濟一體化</a:t>
          </a:r>
          <a:endParaRPr lang="en-US" dirty="0"/>
        </a:p>
      </dgm:t>
    </dgm:pt>
    <dgm:pt modelId="{3A0D133C-2AA5-4694-BD39-0AE724652E3E}" type="parTrans" cxnId="{774438CB-FC5B-4A2A-9220-EDE14D708DF2}">
      <dgm:prSet/>
      <dgm:spPr/>
      <dgm:t>
        <a:bodyPr/>
        <a:lstStyle/>
        <a:p>
          <a:endParaRPr lang="en-US"/>
        </a:p>
      </dgm:t>
    </dgm:pt>
    <dgm:pt modelId="{ACB6C5FF-507C-4E59-8F55-9F5B1F0B7F10}" type="sibTrans" cxnId="{774438CB-FC5B-4A2A-9220-EDE14D708DF2}">
      <dgm:prSet/>
      <dgm:spPr/>
      <dgm:t>
        <a:bodyPr/>
        <a:lstStyle/>
        <a:p>
          <a:endParaRPr lang="en-US"/>
        </a:p>
      </dgm:t>
    </dgm:pt>
    <dgm:pt modelId="{834A764D-7414-4301-80FB-0AE205C41376}">
      <dgm:prSet phldrT="[Text]"/>
      <dgm:spPr/>
      <dgm:t>
        <a:bodyPr/>
        <a:lstStyle/>
        <a:p>
          <a:r>
            <a:rPr lang="zh-TW" dirty="0" smtClean="0"/>
            <a:t>人力資源</a:t>
          </a:r>
          <a:r>
            <a:rPr lang="zh-TW" altLang="en-US" dirty="0" smtClean="0"/>
            <a:t>市場一體化</a:t>
          </a:r>
          <a:endParaRPr lang="en-US" dirty="0"/>
        </a:p>
      </dgm:t>
    </dgm:pt>
    <dgm:pt modelId="{236FC0C1-4C5F-45AB-AD3F-2581264C63B7}" type="parTrans" cxnId="{2619803A-C28D-45A4-9081-D4FFE6F63E0A}">
      <dgm:prSet/>
      <dgm:spPr/>
      <dgm:t>
        <a:bodyPr/>
        <a:lstStyle/>
        <a:p>
          <a:endParaRPr lang="en-US"/>
        </a:p>
      </dgm:t>
    </dgm:pt>
    <dgm:pt modelId="{529E28C1-52EA-467E-BF55-EF3638AF3312}" type="sibTrans" cxnId="{2619803A-C28D-45A4-9081-D4FFE6F63E0A}">
      <dgm:prSet/>
      <dgm:spPr/>
      <dgm:t>
        <a:bodyPr/>
        <a:lstStyle/>
        <a:p>
          <a:endParaRPr lang="en-US"/>
        </a:p>
      </dgm:t>
    </dgm:pt>
    <dgm:pt modelId="{E1BFB684-6CF9-4F99-8000-16EC509328B9}">
      <dgm:prSet phldrT="[Text]"/>
      <dgm:spPr/>
      <dgm:t>
        <a:bodyPr/>
        <a:lstStyle/>
        <a:p>
          <a:r>
            <a:rPr lang="zh-TW" altLang="en-US" dirty="0" smtClean="0"/>
            <a:t>商品市場一體化</a:t>
          </a:r>
          <a:endParaRPr lang="en-US" dirty="0"/>
        </a:p>
      </dgm:t>
    </dgm:pt>
    <dgm:pt modelId="{C32B5057-446E-42DA-9431-0D4CF440F6B5}" type="parTrans" cxnId="{5B87EB4C-8671-4008-96F2-5C6C49AE6140}">
      <dgm:prSet/>
      <dgm:spPr/>
      <dgm:t>
        <a:bodyPr/>
        <a:lstStyle/>
        <a:p>
          <a:endParaRPr lang="zh-TW" altLang="en-US"/>
        </a:p>
      </dgm:t>
    </dgm:pt>
    <dgm:pt modelId="{2F0C410F-89B0-4A25-ABFA-6E4B39C6BD5A}" type="sibTrans" cxnId="{5B87EB4C-8671-4008-96F2-5C6C49AE6140}">
      <dgm:prSet/>
      <dgm:spPr/>
      <dgm:t>
        <a:bodyPr/>
        <a:lstStyle/>
        <a:p>
          <a:endParaRPr lang="zh-TW" altLang="en-US"/>
        </a:p>
      </dgm:t>
    </dgm:pt>
    <dgm:pt modelId="{2E2DD431-4D38-4062-99AB-902093CC81A8}">
      <dgm:prSet phldrT="[Text]"/>
      <dgm:spPr/>
      <dgm:t>
        <a:bodyPr/>
        <a:lstStyle/>
        <a:p>
          <a:r>
            <a:rPr lang="zh-TW" altLang="en-US" dirty="0" smtClean="0"/>
            <a:t>能源和源料市場一體化</a:t>
          </a:r>
          <a:endParaRPr lang="en-US" dirty="0"/>
        </a:p>
      </dgm:t>
    </dgm:pt>
    <dgm:pt modelId="{E43D170D-8A87-412C-8464-CDC673403DCC}" type="parTrans" cxnId="{E78D557D-4BB7-4650-9E51-98192FE79346}">
      <dgm:prSet/>
      <dgm:spPr/>
    </dgm:pt>
    <dgm:pt modelId="{3807DF0C-82FE-48A2-B7D2-49577391D7EF}" type="sibTrans" cxnId="{E78D557D-4BB7-4650-9E51-98192FE79346}">
      <dgm:prSet/>
      <dgm:spPr/>
    </dgm:pt>
    <dgm:pt modelId="{3C2D9D10-4CCC-431E-B49D-735730D4EF3C}" type="pres">
      <dgm:prSet presAssocID="{3B0B64F7-D593-438C-B761-5F9AAF347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9B0D4CB-D3E2-4B89-95C9-FD04CE2AE9E4}" type="pres">
      <dgm:prSet presAssocID="{9741AED6-74E2-4608-8A7D-8FE1D3207055}" presName="hierRoot1" presStyleCnt="0"/>
      <dgm:spPr/>
    </dgm:pt>
    <dgm:pt modelId="{9D1423F0-51FC-4601-BC72-5A1032D9488B}" type="pres">
      <dgm:prSet presAssocID="{9741AED6-74E2-4608-8A7D-8FE1D3207055}" presName="composite" presStyleCnt="0"/>
      <dgm:spPr/>
    </dgm:pt>
    <dgm:pt modelId="{45C2767A-BB5A-468F-998F-C429A7747616}" type="pres">
      <dgm:prSet presAssocID="{9741AED6-74E2-4608-8A7D-8FE1D3207055}" presName="background" presStyleLbl="node0" presStyleIdx="0" presStyleCnt="1"/>
      <dgm:spPr/>
    </dgm:pt>
    <dgm:pt modelId="{CF3F838C-FD8C-48A5-9F50-709445E80A2F}" type="pres">
      <dgm:prSet presAssocID="{9741AED6-74E2-4608-8A7D-8FE1D320705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5B439-76D3-4802-ADEB-A56F3AEB2069}" type="pres">
      <dgm:prSet presAssocID="{9741AED6-74E2-4608-8A7D-8FE1D3207055}" presName="hierChild2" presStyleCnt="0"/>
      <dgm:spPr/>
    </dgm:pt>
    <dgm:pt modelId="{F345CAAD-B278-44DB-8F5B-6825D8F4C523}" type="pres">
      <dgm:prSet presAssocID="{236FC0C1-4C5F-45AB-AD3F-2581264C63B7}" presName="Name10" presStyleLbl="parChTrans1D2" presStyleIdx="0" presStyleCnt="3"/>
      <dgm:spPr/>
      <dgm:t>
        <a:bodyPr/>
        <a:lstStyle/>
        <a:p>
          <a:endParaRPr lang="zh-TW" altLang="en-US"/>
        </a:p>
      </dgm:t>
    </dgm:pt>
    <dgm:pt modelId="{0A4BD151-01F9-4EAC-9D10-487B9DCAE556}" type="pres">
      <dgm:prSet presAssocID="{834A764D-7414-4301-80FB-0AE205C41376}" presName="hierRoot2" presStyleCnt="0"/>
      <dgm:spPr/>
    </dgm:pt>
    <dgm:pt modelId="{0AE4F35F-29AE-453F-93E2-EFE260316420}" type="pres">
      <dgm:prSet presAssocID="{834A764D-7414-4301-80FB-0AE205C41376}" presName="composite2" presStyleCnt="0"/>
      <dgm:spPr/>
    </dgm:pt>
    <dgm:pt modelId="{38B490CF-F9C1-4E0D-8D30-7693172580F3}" type="pres">
      <dgm:prSet presAssocID="{834A764D-7414-4301-80FB-0AE205C41376}" presName="background2" presStyleLbl="node2" presStyleIdx="0" presStyleCnt="3"/>
      <dgm:spPr/>
    </dgm:pt>
    <dgm:pt modelId="{0C008B47-C320-4280-B733-18F2B4C79B98}" type="pres">
      <dgm:prSet presAssocID="{834A764D-7414-4301-80FB-0AE205C4137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90D7EC-C792-401D-A662-E7079A372ED8}" type="pres">
      <dgm:prSet presAssocID="{834A764D-7414-4301-80FB-0AE205C41376}" presName="hierChild3" presStyleCnt="0"/>
      <dgm:spPr/>
    </dgm:pt>
    <dgm:pt modelId="{DB4F32A3-8572-4EC9-9716-5A8A8B182883}" type="pres">
      <dgm:prSet presAssocID="{E43D170D-8A87-412C-8464-CDC673403DCC}" presName="Name10" presStyleLbl="parChTrans1D2" presStyleIdx="1" presStyleCnt="3"/>
      <dgm:spPr/>
    </dgm:pt>
    <dgm:pt modelId="{7454BB23-5F93-4A95-9208-0524A74DFECA}" type="pres">
      <dgm:prSet presAssocID="{2E2DD431-4D38-4062-99AB-902093CC81A8}" presName="hierRoot2" presStyleCnt="0"/>
      <dgm:spPr/>
    </dgm:pt>
    <dgm:pt modelId="{35A10AFB-0ECB-4908-A199-0CAD440CDFF2}" type="pres">
      <dgm:prSet presAssocID="{2E2DD431-4D38-4062-99AB-902093CC81A8}" presName="composite2" presStyleCnt="0"/>
      <dgm:spPr/>
    </dgm:pt>
    <dgm:pt modelId="{1DCD439C-6C42-46A2-8B1F-F0D5AE5DA698}" type="pres">
      <dgm:prSet presAssocID="{2E2DD431-4D38-4062-99AB-902093CC81A8}" presName="background2" presStyleLbl="node2" presStyleIdx="1" presStyleCnt="3"/>
      <dgm:spPr/>
    </dgm:pt>
    <dgm:pt modelId="{114B3935-7343-424F-A51D-463EAF4999A5}" type="pres">
      <dgm:prSet presAssocID="{2E2DD431-4D38-4062-99AB-902093CC81A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11BDB8C-EC3F-4EF5-8D37-EA045F114FA7}" type="pres">
      <dgm:prSet presAssocID="{2E2DD431-4D38-4062-99AB-902093CC81A8}" presName="hierChild3" presStyleCnt="0"/>
      <dgm:spPr/>
    </dgm:pt>
    <dgm:pt modelId="{82D2320D-5D42-4E40-A86D-C6F952160D6A}" type="pres">
      <dgm:prSet presAssocID="{C32B5057-446E-42DA-9431-0D4CF440F6B5}" presName="Name10" presStyleLbl="parChTrans1D2" presStyleIdx="2" presStyleCnt="3"/>
      <dgm:spPr/>
      <dgm:t>
        <a:bodyPr/>
        <a:lstStyle/>
        <a:p>
          <a:endParaRPr lang="zh-TW" altLang="en-US"/>
        </a:p>
      </dgm:t>
    </dgm:pt>
    <dgm:pt modelId="{78785D25-0645-405D-AD77-6F572AF07441}" type="pres">
      <dgm:prSet presAssocID="{E1BFB684-6CF9-4F99-8000-16EC509328B9}" presName="hierRoot2" presStyleCnt="0"/>
      <dgm:spPr/>
    </dgm:pt>
    <dgm:pt modelId="{1210DE3F-33CC-46DB-946C-4609A2DB5150}" type="pres">
      <dgm:prSet presAssocID="{E1BFB684-6CF9-4F99-8000-16EC509328B9}" presName="composite2" presStyleCnt="0"/>
      <dgm:spPr/>
    </dgm:pt>
    <dgm:pt modelId="{6CD2B59F-AC35-4799-B545-5764B044DD5E}" type="pres">
      <dgm:prSet presAssocID="{E1BFB684-6CF9-4F99-8000-16EC509328B9}" presName="background2" presStyleLbl="node2" presStyleIdx="2" presStyleCnt="3"/>
      <dgm:spPr/>
    </dgm:pt>
    <dgm:pt modelId="{C2540CCC-AEEE-495F-A243-8119937FC03F}" type="pres">
      <dgm:prSet presAssocID="{E1BFB684-6CF9-4F99-8000-16EC509328B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7BC9021-AC2B-4F84-B91C-C4C9504ABE73}" type="pres">
      <dgm:prSet presAssocID="{E1BFB684-6CF9-4F99-8000-16EC509328B9}" presName="hierChild3" presStyleCnt="0"/>
      <dgm:spPr/>
    </dgm:pt>
  </dgm:ptLst>
  <dgm:cxnLst>
    <dgm:cxn modelId="{2619803A-C28D-45A4-9081-D4FFE6F63E0A}" srcId="{9741AED6-74E2-4608-8A7D-8FE1D3207055}" destId="{834A764D-7414-4301-80FB-0AE205C41376}" srcOrd="0" destOrd="0" parTransId="{236FC0C1-4C5F-45AB-AD3F-2581264C63B7}" sibTransId="{529E28C1-52EA-467E-BF55-EF3638AF3312}"/>
    <dgm:cxn modelId="{40395D3A-8539-47D0-8F21-D24F520D05F1}" type="presOf" srcId="{2E2DD431-4D38-4062-99AB-902093CC81A8}" destId="{114B3935-7343-424F-A51D-463EAF4999A5}" srcOrd="0" destOrd="0" presId="urn:microsoft.com/office/officeart/2005/8/layout/hierarchy1"/>
    <dgm:cxn modelId="{DE22FEA7-0651-41A7-8204-8724D69FF67A}" type="presOf" srcId="{834A764D-7414-4301-80FB-0AE205C41376}" destId="{0C008B47-C320-4280-B733-18F2B4C79B98}" srcOrd="0" destOrd="0" presId="urn:microsoft.com/office/officeart/2005/8/layout/hierarchy1"/>
    <dgm:cxn modelId="{5B87EB4C-8671-4008-96F2-5C6C49AE6140}" srcId="{9741AED6-74E2-4608-8A7D-8FE1D3207055}" destId="{E1BFB684-6CF9-4F99-8000-16EC509328B9}" srcOrd="2" destOrd="0" parTransId="{C32B5057-446E-42DA-9431-0D4CF440F6B5}" sibTransId="{2F0C410F-89B0-4A25-ABFA-6E4B39C6BD5A}"/>
    <dgm:cxn modelId="{E78D557D-4BB7-4650-9E51-98192FE79346}" srcId="{9741AED6-74E2-4608-8A7D-8FE1D3207055}" destId="{2E2DD431-4D38-4062-99AB-902093CC81A8}" srcOrd="1" destOrd="0" parTransId="{E43D170D-8A87-412C-8464-CDC673403DCC}" sibTransId="{3807DF0C-82FE-48A2-B7D2-49577391D7EF}"/>
    <dgm:cxn modelId="{74D6B8DF-D4F6-42B5-8148-AF589FAB1B5F}" type="presOf" srcId="{E43D170D-8A87-412C-8464-CDC673403DCC}" destId="{DB4F32A3-8572-4EC9-9716-5A8A8B182883}" srcOrd="0" destOrd="0" presId="urn:microsoft.com/office/officeart/2005/8/layout/hierarchy1"/>
    <dgm:cxn modelId="{774438CB-FC5B-4A2A-9220-EDE14D708DF2}" srcId="{3B0B64F7-D593-438C-B761-5F9AAF347454}" destId="{9741AED6-74E2-4608-8A7D-8FE1D3207055}" srcOrd="0" destOrd="0" parTransId="{3A0D133C-2AA5-4694-BD39-0AE724652E3E}" sibTransId="{ACB6C5FF-507C-4E59-8F55-9F5B1F0B7F10}"/>
    <dgm:cxn modelId="{341A7CBA-77A8-46DB-AA63-45110E6B5B3F}" type="presOf" srcId="{E1BFB684-6CF9-4F99-8000-16EC509328B9}" destId="{C2540CCC-AEEE-495F-A243-8119937FC03F}" srcOrd="0" destOrd="0" presId="urn:microsoft.com/office/officeart/2005/8/layout/hierarchy1"/>
    <dgm:cxn modelId="{E2F89312-4F68-4DFA-AB54-AAD65AC24369}" type="presOf" srcId="{9741AED6-74E2-4608-8A7D-8FE1D3207055}" destId="{CF3F838C-FD8C-48A5-9F50-709445E80A2F}" srcOrd="0" destOrd="0" presId="urn:microsoft.com/office/officeart/2005/8/layout/hierarchy1"/>
    <dgm:cxn modelId="{5EA8BAA6-EB66-43DB-9D2A-F2432AF44CE0}" type="presOf" srcId="{236FC0C1-4C5F-45AB-AD3F-2581264C63B7}" destId="{F345CAAD-B278-44DB-8F5B-6825D8F4C523}" srcOrd="0" destOrd="0" presId="urn:microsoft.com/office/officeart/2005/8/layout/hierarchy1"/>
    <dgm:cxn modelId="{10ED6B9E-3F57-410F-9F1D-46C8ACA3EB14}" type="presOf" srcId="{3B0B64F7-D593-438C-B761-5F9AAF347454}" destId="{3C2D9D10-4CCC-431E-B49D-735730D4EF3C}" srcOrd="0" destOrd="0" presId="urn:microsoft.com/office/officeart/2005/8/layout/hierarchy1"/>
    <dgm:cxn modelId="{D50C4877-A9D8-4F93-BB2A-FC6E95962382}" type="presOf" srcId="{C32B5057-446E-42DA-9431-0D4CF440F6B5}" destId="{82D2320D-5D42-4E40-A86D-C6F952160D6A}" srcOrd="0" destOrd="0" presId="urn:microsoft.com/office/officeart/2005/8/layout/hierarchy1"/>
    <dgm:cxn modelId="{0AED9CC6-B7A7-4928-BF51-F7AC7D135781}" type="presParOf" srcId="{3C2D9D10-4CCC-431E-B49D-735730D4EF3C}" destId="{59B0D4CB-D3E2-4B89-95C9-FD04CE2AE9E4}" srcOrd="0" destOrd="0" presId="urn:microsoft.com/office/officeart/2005/8/layout/hierarchy1"/>
    <dgm:cxn modelId="{07A832C2-3D50-423F-8696-0660D11C9E6D}" type="presParOf" srcId="{59B0D4CB-D3E2-4B89-95C9-FD04CE2AE9E4}" destId="{9D1423F0-51FC-4601-BC72-5A1032D9488B}" srcOrd="0" destOrd="0" presId="urn:microsoft.com/office/officeart/2005/8/layout/hierarchy1"/>
    <dgm:cxn modelId="{33D3A782-6F40-491A-8B80-25DDFB15DE20}" type="presParOf" srcId="{9D1423F0-51FC-4601-BC72-5A1032D9488B}" destId="{45C2767A-BB5A-468F-998F-C429A7747616}" srcOrd="0" destOrd="0" presId="urn:microsoft.com/office/officeart/2005/8/layout/hierarchy1"/>
    <dgm:cxn modelId="{8F4E49FC-4D59-4CD4-AE59-B2A7D1473C99}" type="presParOf" srcId="{9D1423F0-51FC-4601-BC72-5A1032D9488B}" destId="{CF3F838C-FD8C-48A5-9F50-709445E80A2F}" srcOrd="1" destOrd="0" presId="urn:microsoft.com/office/officeart/2005/8/layout/hierarchy1"/>
    <dgm:cxn modelId="{076B0052-4F5C-4BEB-960A-26FB116C561A}" type="presParOf" srcId="{59B0D4CB-D3E2-4B89-95C9-FD04CE2AE9E4}" destId="{B235B439-76D3-4802-ADEB-A56F3AEB2069}" srcOrd="1" destOrd="0" presId="urn:microsoft.com/office/officeart/2005/8/layout/hierarchy1"/>
    <dgm:cxn modelId="{6993D20C-E279-4B78-A662-495C853B3990}" type="presParOf" srcId="{B235B439-76D3-4802-ADEB-A56F3AEB2069}" destId="{F345CAAD-B278-44DB-8F5B-6825D8F4C523}" srcOrd="0" destOrd="0" presId="urn:microsoft.com/office/officeart/2005/8/layout/hierarchy1"/>
    <dgm:cxn modelId="{8D20D127-E397-4808-87C6-2EE287D26636}" type="presParOf" srcId="{B235B439-76D3-4802-ADEB-A56F3AEB2069}" destId="{0A4BD151-01F9-4EAC-9D10-487B9DCAE556}" srcOrd="1" destOrd="0" presId="urn:microsoft.com/office/officeart/2005/8/layout/hierarchy1"/>
    <dgm:cxn modelId="{F09B1B9C-B3AE-4F5F-A7CA-5AC2A32A6ACA}" type="presParOf" srcId="{0A4BD151-01F9-4EAC-9D10-487B9DCAE556}" destId="{0AE4F35F-29AE-453F-93E2-EFE260316420}" srcOrd="0" destOrd="0" presId="urn:microsoft.com/office/officeart/2005/8/layout/hierarchy1"/>
    <dgm:cxn modelId="{2FBAF9CD-38ED-4598-9040-E2FFFACFC780}" type="presParOf" srcId="{0AE4F35F-29AE-453F-93E2-EFE260316420}" destId="{38B490CF-F9C1-4E0D-8D30-7693172580F3}" srcOrd="0" destOrd="0" presId="urn:microsoft.com/office/officeart/2005/8/layout/hierarchy1"/>
    <dgm:cxn modelId="{A51595A5-FF8D-471E-AB8F-56D89146913A}" type="presParOf" srcId="{0AE4F35F-29AE-453F-93E2-EFE260316420}" destId="{0C008B47-C320-4280-B733-18F2B4C79B98}" srcOrd="1" destOrd="0" presId="urn:microsoft.com/office/officeart/2005/8/layout/hierarchy1"/>
    <dgm:cxn modelId="{DD1B0873-D73C-4022-9A79-7DB3255E2D39}" type="presParOf" srcId="{0A4BD151-01F9-4EAC-9D10-487B9DCAE556}" destId="{EF90D7EC-C792-401D-A662-E7079A372ED8}" srcOrd="1" destOrd="0" presId="urn:microsoft.com/office/officeart/2005/8/layout/hierarchy1"/>
    <dgm:cxn modelId="{0D601CDC-4198-41D8-A248-618EF853F2BD}" type="presParOf" srcId="{B235B439-76D3-4802-ADEB-A56F3AEB2069}" destId="{DB4F32A3-8572-4EC9-9716-5A8A8B182883}" srcOrd="2" destOrd="0" presId="urn:microsoft.com/office/officeart/2005/8/layout/hierarchy1"/>
    <dgm:cxn modelId="{3E2F0897-9B7B-4729-8DB9-35D5BD86F7CD}" type="presParOf" srcId="{B235B439-76D3-4802-ADEB-A56F3AEB2069}" destId="{7454BB23-5F93-4A95-9208-0524A74DFECA}" srcOrd="3" destOrd="0" presId="urn:microsoft.com/office/officeart/2005/8/layout/hierarchy1"/>
    <dgm:cxn modelId="{19DCD193-3EA7-49C4-8998-B0D7AB3B67D8}" type="presParOf" srcId="{7454BB23-5F93-4A95-9208-0524A74DFECA}" destId="{35A10AFB-0ECB-4908-A199-0CAD440CDFF2}" srcOrd="0" destOrd="0" presId="urn:microsoft.com/office/officeart/2005/8/layout/hierarchy1"/>
    <dgm:cxn modelId="{A447F408-840E-4703-9374-315618BC851A}" type="presParOf" srcId="{35A10AFB-0ECB-4908-A199-0CAD440CDFF2}" destId="{1DCD439C-6C42-46A2-8B1F-F0D5AE5DA698}" srcOrd="0" destOrd="0" presId="urn:microsoft.com/office/officeart/2005/8/layout/hierarchy1"/>
    <dgm:cxn modelId="{1AFB4D9F-3368-4D29-A777-48E304D8F166}" type="presParOf" srcId="{35A10AFB-0ECB-4908-A199-0CAD440CDFF2}" destId="{114B3935-7343-424F-A51D-463EAF4999A5}" srcOrd="1" destOrd="0" presId="urn:microsoft.com/office/officeart/2005/8/layout/hierarchy1"/>
    <dgm:cxn modelId="{01529B7F-1B12-497C-89A5-CA95D65E075B}" type="presParOf" srcId="{7454BB23-5F93-4A95-9208-0524A74DFECA}" destId="{711BDB8C-EC3F-4EF5-8D37-EA045F114FA7}" srcOrd="1" destOrd="0" presId="urn:microsoft.com/office/officeart/2005/8/layout/hierarchy1"/>
    <dgm:cxn modelId="{DD27978C-B07C-494F-94FC-2F24F544EBBE}" type="presParOf" srcId="{B235B439-76D3-4802-ADEB-A56F3AEB2069}" destId="{82D2320D-5D42-4E40-A86D-C6F952160D6A}" srcOrd="4" destOrd="0" presId="urn:microsoft.com/office/officeart/2005/8/layout/hierarchy1"/>
    <dgm:cxn modelId="{99CF6262-81D3-406E-B4E4-BF5D87A5C1C7}" type="presParOf" srcId="{B235B439-76D3-4802-ADEB-A56F3AEB2069}" destId="{78785D25-0645-405D-AD77-6F572AF07441}" srcOrd="5" destOrd="0" presId="urn:microsoft.com/office/officeart/2005/8/layout/hierarchy1"/>
    <dgm:cxn modelId="{3183636A-118B-472B-93A5-18E10D0626D2}" type="presParOf" srcId="{78785D25-0645-405D-AD77-6F572AF07441}" destId="{1210DE3F-33CC-46DB-946C-4609A2DB5150}" srcOrd="0" destOrd="0" presId="urn:microsoft.com/office/officeart/2005/8/layout/hierarchy1"/>
    <dgm:cxn modelId="{E1E357C7-69F4-4B9F-830D-5E1E506D276F}" type="presParOf" srcId="{1210DE3F-33CC-46DB-946C-4609A2DB5150}" destId="{6CD2B59F-AC35-4799-B545-5764B044DD5E}" srcOrd="0" destOrd="0" presId="urn:microsoft.com/office/officeart/2005/8/layout/hierarchy1"/>
    <dgm:cxn modelId="{2B9B1CB4-0839-4483-8223-C285B164CDD9}" type="presParOf" srcId="{1210DE3F-33CC-46DB-946C-4609A2DB5150}" destId="{C2540CCC-AEEE-495F-A243-8119937FC03F}" srcOrd="1" destOrd="0" presId="urn:microsoft.com/office/officeart/2005/8/layout/hierarchy1"/>
    <dgm:cxn modelId="{A1E81480-C22D-47BE-BD93-B087F3419CB0}" type="presParOf" srcId="{78785D25-0645-405D-AD77-6F572AF07441}" destId="{67BC9021-AC2B-4F84-B91C-C4C9504ABE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892D44-A286-4917-BA41-410C13ACE47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818A8B7-A228-4972-868B-9938FD6E91EA}">
      <dgm:prSet phldrT="[文字]"/>
      <dgm:spPr/>
      <dgm:t>
        <a:bodyPr/>
        <a:lstStyle/>
        <a:p>
          <a:r>
            <a:rPr lang="en-US" altLang="zh-TW" dirty="0" smtClean="0"/>
            <a:t>1</a:t>
          </a:r>
          <a:endParaRPr lang="zh-TW" altLang="en-US" dirty="0"/>
        </a:p>
      </dgm:t>
    </dgm:pt>
    <dgm:pt modelId="{B8AFFAFE-BFC8-420D-97B8-1C109A4F7865}" type="parTrans" cxnId="{486B46A8-80D1-43CC-9C77-595FBB8A24A5}">
      <dgm:prSet/>
      <dgm:spPr/>
      <dgm:t>
        <a:bodyPr/>
        <a:lstStyle/>
        <a:p>
          <a:endParaRPr lang="zh-TW" altLang="en-US"/>
        </a:p>
      </dgm:t>
    </dgm:pt>
    <dgm:pt modelId="{7E71AB68-6A7C-4BE2-B6B9-8A12D90BE411}" type="sibTrans" cxnId="{486B46A8-80D1-43CC-9C77-595FBB8A24A5}">
      <dgm:prSet/>
      <dgm:spPr/>
      <dgm:t>
        <a:bodyPr/>
        <a:lstStyle/>
        <a:p>
          <a:endParaRPr lang="zh-TW" altLang="en-US"/>
        </a:p>
      </dgm:t>
    </dgm:pt>
    <dgm:pt modelId="{A6D010BC-71FA-4988-95F4-040D6A1C1078}">
      <dgm:prSet phldrT="[文字]"/>
      <dgm:spPr/>
      <dgm:t>
        <a:bodyPr/>
        <a:lstStyle/>
        <a:p>
          <a:r>
            <a:rPr lang="zh-TW" altLang="zh-TW" dirty="0" smtClean="0"/>
            <a:t>開發夥伴（</a:t>
          </a:r>
          <a:r>
            <a:rPr lang="en-US" altLang="zh-TW" dirty="0" smtClean="0"/>
            <a:t>developed partners</a:t>
          </a:r>
          <a:r>
            <a:rPr lang="zh-TW" altLang="zh-TW" dirty="0" smtClean="0"/>
            <a:t>）</a:t>
          </a:r>
          <a:endParaRPr lang="zh-TW" altLang="en-US" dirty="0"/>
        </a:p>
      </dgm:t>
    </dgm:pt>
    <dgm:pt modelId="{AA95CB0E-AC06-4795-B7EF-C8958BC06109}" type="parTrans" cxnId="{B7928E6E-A3A1-4B57-BC26-A493AE00AC06}">
      <dgm:prSet/>
      <dgm:spPr/>
      <dgm:t>
        <a:bodyPr/>
        <a:lstStyle/>
        <a:p>
          <a:endParaRPr lang="zh-TW" altLang="en-US"/>
        </a:p>
      </dgm:t>
    </dgm:pt>
    <dgm:pt modelId="{1074CA98-0496-4977-B3FB-D57F4A0D9C93}" type="sibTrans" cxnId="{B7928E6E-A3A1-4B57-BC26-A493AE00AC06}">
      <dgm:prSet/>
      <dgm:spPr/>
      <dgm:t>
        <a:bodyPr/>
        <a:lstStyle/>
        <a:p>
          <a:endParaRPr lang="zh-TW" altLang="en-US"/>
        </a:p>
      </dgm:t>
    </dgm:pt>
    <dgm:pt modelId="{E8404AD3-7F78-4D87-85D6-E4A9CC65BA6B}">
      <dgm:prSet phldrT="[文字]"/>
      <dgm:spPr/>
      <dgm:t>
        <a:bodyPr/>
        <a:lstStyle/>
        <a:p>
          <a:r>
            <a:rPr lang="zh-TW" altLang="zh-TW" dirty="0" smtClean="0"/>
            <a:t>負責</a:t>
          </a:r>
          <a:r>
            <a:rPr lang="en-US" altLang="zh-TW" dirty="0" smtClean="0"/>
            <a:t>Nike</a:t>
          </a:r>
          <a:r>
            <a:rPr lang="zh-TW" altLang="zh-TW" dirty="0" smtClean="0"/>
            <a:t>最具創新和最精緻的產品</a:t>
          </a:r>
          <a:endParaRPr lang="zh-TW" altLang="en-US" dirty="0"/>
        </a:p>
      </dgm:t>
    </dgm:pt>
    <dgm:pt modelId="{5D40CEEE-42FC-4F12-BE79-4EC981111CED}" type="parTrans" cxnId="{6FE8CCBE-EF84-43B5-980D-3772D1AC2C11}">
      <dgm:prSet/>
      <dgm:spPr/>
      <dgm:t>
        <a:bodyPr/>
        <a:lstStyle/>
        <a:p>
          <a:endParaRPr lang="zh-TW" altLang="en-US"/>
        </a:p>
      </dgm:t>
    </dgm:pt>
    <dgm:pt modelId="{D4E3AE88-E6BE-44DC-AFC7-09B216778452}" type="sibTrans" cxnId="{6FE8CCBE-EF84-43B5-980D-3772D1AC2C11}">
      <dgm:prSet/>
      <dgm:spPr/>
      <dgm:t>
        <a:bodyPr/>
        <a:lstStyle/>
        <a:p>
          <a:endParaRPr lang="zh-TW" altLang="en-US"/>
        </a:p>
      </dgm:t>
    </dgm:pt>
    <dgm:pt modelId="{459FAF21-F625-4017-B5F0-0E833916140D}">
      <dgm:prSet phldrT="[文字]"/>
      <dgm:spPr/>
      <dgm:t>
        <a:bodyPr/>
        <a:lstStyle/>
        <a:p>
          <a:r>
            <a:rPr lang="en-US" altLang="zh-TW" dirty="0" smtClean="0"/>
            <a:t>2</a:t>
          </a:r>
          <a:endParaRPr lang="zh-TW" altLang="en-US" dirty="0"/>
        </a:p>
      </dgm:t>
    </dgm:pt>
    <dgm:pt modelId="{C04CAE24-5163-49FE-962E-CAD45BAFC82E}" type="parTrans" cxnId="{E1EFA50E-1A88-407B-9D76-5860C49A56EA}">
      <dgm:prSet/>
      <dgm:spPr/>
      <dgm:t>
        <a:bodyPr/>
        <a:lstStyle/>
        <a:p>
          <a:endParaRPr lang="zh-TW" altLang="en-US"/>
        </a:p>
      </dgm:t>
    </dgm:pt>
    <dgm:pt modelId="{0F968896-8163-4EDC-99FC-3B5335069EF9}" type="sibTrans" cxnId="{E1EFA50E-1A88-407B-9D76-5860C49A56EA}">
      <dgm:prSet/>
      <dgm:spPr/>
      <dgm:t>
        <a:bodyPr/>
        <a:lstStyle/>
        <a:p>
          <a:endParaRPr lang="zh-TW" altLang="en-US"/>
        </a:p>
      </dgm:t>
    </dgm:pt>
    <dgm:pt modelId="{299F4814-C569-4A3C-A3FC-3BAB8F194A18}">
      <dgm:prSet phldrT="[文字]"/>
      <dgm:spPr/>
      <dgm:t>
        <a:bodyPr/>
        <a:lstStyle/>
        <a:p>
          <a:r>
            <a:rPr lang="zh-TW" altLang="zh-TW" dirty="0" smtClean="0"/>
            <a:t>大量生產商（</a:t>
          </a:r>
          <a:r>
            <a:rPr lang="en-US" altLang="zh-TW" dirty="0" smtClean="0"/>
            <a:t>volume producers</a:t>
          </a:r>
          <a:r>
            <a:rPr lang="zh-TW" altLang="zh-TW" dirty="0" smtClean="0"/>
            <a:t>）；</a:t>
          </a:r>
          <a:endParaRPr lang="zh-TW" altLang="en-US" dirty="0"/>
        </a:p>
      </dgm:t>
    </dgm:pt>
    <dgm:pt modelId="{04FC9664-0A9B-47B7-87A7-14BDD6A85BA7}" type="parTrans" cxnId="{31A3BD2A-1AA5-444C-A170-277B5A4BE8A0}">
      <dgm:prSet/>
      <dgm:spPr/>
      <dgm:t>
        <a:bodyPr/>
        <a:lstStyle/>
        <a:p>
          <a:endParaRPr lang="zh-TW" altLang="en-US"/>
        </a:p>
      </dgm:t>
    </dgm:pt>
    <dgm:pt modelId="{9C6FC08E-101F-41C5-AC72-49A82F1D27A8}" type="sibTrans" cxnId="{31A3BD2A-1AA5-444C-A170-277B5A4BE8A0}">
      <dgm:prSet/>
      <dgm:spPr/>
      <dgm:t>
        <a:bodyPr/>
        <a:lstStyle/>
        <a:p>
          <a:endParaRPr lang="zh-TW" altLang="en-US"/>
        </a:p>
      </dgm:t>
    </dgm:pt>
    <dgm:pt modelId="{FC4F8E27-1304-4A31-A1A1-BCC88B9DE7C8}">
      <dgm:prSet phldrT="[文字]"/>
      <dgm:spPr/>
      <dgm:t>
        <a:bodyPr/>
        <a:lstStyle/>
        <a:p>
          <a:r>
            <a:rPr lang="zh-TW" altLang="zh-TW" dirty="0" smtClean="0"/>
            <a:t>為</a:t>
          </a:r>
          <a:r>
            <a:rPr lang="en-US" altLang="zh-TW" dirty="0" smtClean="0"/>
            <a:t>Nike</a:t>
          </a:r>
          <a:r>
            <a:rPr lang="zh-TW" altLang="zh-TW" dirty="0" smtClean="0"/>
            <a:t>大量生產特定款式</a:t>
          </a:r>
          <a:endParaRPr lang="zh-TW" altLang="en-US" dirty="0"/>
        </a:p>
      </dgm:t>
    </dgm:pt>
    <dgm:pt modelId="{158BAB52-1DE8-4343-A097-E65CF98A6F7F}" type="parTrans" cxnId="{33297AD9-AE26-4A75-8D63-740235A120BF}">
      <dgm:prSet/>
      <dgm:spPr/>
      <dgm:t>
        <a:bodyPr/>
        <a:lstStyle/>
        <a:p>
          <a:endParaRPr lang="zh-TW" altLang="en-US"/>
        </a:p>
      </dgm:t>
    </dgm:pt>
    <dgm:pt modelId="{8874EBD0-BBB1-46EE-A795-B74A04D3E3DB}" type="sibTrans" cxnId="{33297AD9-AE26-4A75-8D63-740235A120BF}">
      <dgm:prSet/>
      <dgm:spPr/>
      <dgm:t>
        <a:bodyPr/>
        <a:lstStyle/>
        <a:p>
          <a:endParaRPr lang="zh-TW" altLang="en-US"/>
        </a:p>
      </dgm:t>
    </dgm:pt>
    <dgm:pt modelId="{5E210D4F-357E-4C82-8ECA-87ED942C699F}">
      <dgm:prSet phldrT="[文字]"/>
      <dgm:spPr/>
      <dgm:t>
        <a:bodyPr/>
        <a:lstStyle/>
        <a:p>
          <a:r>
            <a:rPr lang="en-US" altLang="zh-TW" dirty="0" smtClean="0"/>
            <a:t>3</a:t>
          </a:r>
          <a:endParaRPr lang="zh-TW" altLang="en-US" dirty="0"/>
        </a:p>
      </dgm:t>
    </dgm:pt>
    <dgm:pt modelId="{91F156C2-0B9E-49A5-90BF-5E7FD73C442B}" type="parTrans" cxnId="{ABC900DF-0797-44F5-9024-8872738090D2}">
      <dgm:prSet/>
      <dgm:spPr/>
      <dgm:t>
        <a:bodyPr/>
        <a:lstStyle/>
        <a:p>
          <a:endParaRPr lang="zh-TW" altLang="en-US"/>
        </a:p>
      </dgm:t>
    </dgm:pt>
    <dgm:pt modelId="{C76FD0B0-EABB-4485-8A68-A6D4DBE68B61}" type="sibTrans" cxnId="{ABC900DF-0797-44F5-9024-8872738090D2}">
      <dgm:prSet/>
      <dgm:spPr/>
      <dgm:t>
        <a:bodyPr/>
        <a:lstStyle/>
        <a:p>
          <a:endParaRPr lang="zh-TW" altLang="en-US"/>
        </a:p>
      </dgm:t>
    </dgm:pt>
    <dgm:pt modelId="{50AEE3FC-25DD-4B81-BD7C-A8D8E19A45E9}">
      <dgm:prSet phldrT="[文字]"/>
      <dgm:spPr/>
      <dgm:t>
        <a:bodyPr/>
        <a:lstStyle/>
        <a:p>
          <a:r>
            <a:rPr lang="zh-TW" altLang="zh-TW" dirty="0" smtClean="0"/>
            <a:t>新開發供應商（</a:t>
          </a:r>
          <a:r>
            <a:rPr lang="en-US" altLang="zh-TW" dirty="0" smtClean="0"/>
            <a:t>developing sources</a:t>
          </a:r>
          <a:r>
            <a:rPr lang="zh-TW" altLang="zh-TW" dirty="0" smtClean="0"/>
            <a:t>）</a:t>
          </a:r>
          <a:endParaRPr lang="zh-TW" altLang="en-US" dirty="0"/>
        </a:p>
      </dgm:t>
    </dgm:pt>
    <dgm:pt modelId="{0E3827DE-131D-4EED-98B4-A0658590C798}" type="parTrans" cxnId="{89447F48-E774-4CC0-BCB0-E6C3B7F7D4DE}">
      <dgm:prSet/>
      <dgm:spPr/>
      <dgm:t>
        <a:bodyPr/>
        <a:lstStyle/>
        <a:p>
          <a:endParaRPr lang="zh-TW" altLang="en-US"/>
        </a:p>
      </dgm:t>
    </dgm:pt>
    <dgm:pt modelId="{8E686CF1-CFBE-40C4-A243-44CBC026DD6C}" type="sibTrans" cxnId="{89447F48-E774-4CC0-BCB0-E6C3B7F7D4DE}">
      <dgm:prSet/>
      <dgm:spPr/>
      <dgm:t>
        <a:bodyPr/>
        <a:lstStyle/>
        <a:p>
          <a:endParaRPr lang="zh-TW" altLang="en-US"/>
        </a:p>
      </dgm:t>
    </dgm:pt>
    <dgm:pt modelId="{27878B45-C2C9-4DBB-B05C-FA74DD60F344}">
      <dgm:prSet phldrT="[文字]"/>
      <dgm:spPr/>
      <dgm:t>
        <a:bodyPr/>
        <a:lstStyle/>
        <a:p>
          <a:r>
            <a:rPr lang="zh-TW" altLang="zh-TW" dirty="0" smtClean="0"/>
            <a:t>這些工廠則由</a:t>
          </a:r>
          <a:r>
            <a:rPr lang="en-US" altLang="zh-TW" dirty="0" smtClean="0"/>
            <a:t>Nike</a:t>
          </a:r>
          <a:r>
            <a:rPr lang="zh-TW" altLang="zh-TW" dirty="0" smtClean="0"/>
            <a:t>與其他兩層供應商負責監管</a:t>
          </a:r>
          <a:endParaRPr lang="zh-TW" altLang="en-US" dirty="0"/>
        </a:p>
      </dgm:t>
    </dgm:pt>
    <dgm:pt modelId="{FB6DF2CD-9949-44C7-BC2C-530C7EAD15D9}" type="parTrans" cxnId="{C61CD949-823C-4EA5-BA13-94F4C9CE5270}">
      <dgm:prSet/>
      <dgm:spPr/>
      <dgm:t>
        <a:bodyPr/>
        <a:lstStyle/>
        <a:p>
          <a:endParaRPr lang="zh-TW" altLang="en-US"/>
        </a:p>
      </dgm:t>
    </dgm:pt>
    <dgm:pt modelId="{1DDAFC35-3498-4278-9ACA-E819A59754B3}" type="sibTrans" cxnId="{C61CD949-823C-4EA5-BA13-94F4C9CE5270}">
      <dgm:prSet/>
      <dgm:spPr/>
      <dgm:t>
        <a:bodyPr/>
        <a:lstStyle/>
        <a:p>
          <a:endParaRPr lang="zh-TW" altLang="en-US"/>
        </a:p>
      </dgm:t>
    </dgm:pt>
    <dgm:pt modelId="{C8BD8FD0-B5F6-4B79-B42A-4B063092241A}" type="pres">
      <dgm:prSet presAssocID="{D8892D44-A286-4917-BA41-410C13ACE4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59288A8-0D5B-4AB9-9A67-48D28A48C464}" type="pres">
      <dgm:prSet presAssocID="{7818A8B7-A228-4972-868B-9938FD6E91EA}" presName="composite" presStyleCnt="0"/>
      <dgm:spPr/>
    </dgm:pt>
    <dgm:pt modelId="{49D5AA83-A48B-4EC2-B627-39C8ACFAB646}" type="pres">
      <dgm:prSet presAssocID="{7818A8B7-A228-4972-868B-9938FD6E91E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78F6E2-8E7A-4FC0-B4C6-8329ED6E6F08}" type="pres">
      <dgm:prSet presAssocID="{7818A8B7-A228-4972-868B-9938FD6E91E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08005A-75B2-4C4B-BE70-526B4CFFE9E1}" type="pres">
      <dgm:prSet presAssocID="{7E71AB68-6A7C-4BE2-B6B9-8A12D90BE411}" presName="sp" presStyleCnt="0"/>
      <dgm:spPr/>
    </dgm:pt>
    <dgm:pt modelId="{C8172C67-6950-4C10-B411-0A0099052158}" type="pres">
      <dgm:prSet presAssocID="{459FAF21-F625-4017-B5F0-0E833916140D}" presName="composite" presStyleCnt="0"/>
      <dgm:spPr/>
    </dgm:pt>
    <dgm:pt modelId="{51C46509-E2FD-43C6-933C-BDFABCE83E98}" type="pres">
      <dgm:prSet presAssocID="{459FAF21-F625-4017-B5F0-0E833916140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B8F954-EF7F-4F38-94CD-019907FC1DE1}" type="pres">
      <dgm:prSet presAssocID="{459FAF21-F625-4017-B5F0-0E833916140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3281A9-F00D-4B4C-BED0-8AA7398CDF90}" type="pres">
      <dgm:prSet presAssocID="{0F968896-8163-4EDC-99FC-3B5335069EF9}" presName="sp" presStyleCnt="0"/>
      <dgm:spPr/>
    </dgm:pt>
    <dgm:pt modelId="{AA21CAC8-AC83-495A-A82F-504B7F09A7EB}" type="pres">
      <dgm:prSet presAssocID="{5E210D4F-357E-4C82-8ECA-87ED942C699F}" presName="composite" presStyleCnt="0"/>
      <dgm:spPr/>
    </dgm:pt>
    <dgm:pt modelId="{8FA72A64-8398-46B3-9797-1B2F585E83F8}" type="pres">
      <dgm:prSet presAssocID="{5E210D4F-357E-4C82-8ECA-87ED942C699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6496F7-C711-40FE-9F67-984589AA7566}" type="pres">
      <dgm:prSet presAssocID="{5E210D4F-357E-4C82-8ECA-87ED942C699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EFA50E-1A88-407B-9D76-5860C49A56EA}" srcId="{D8892D44-A286-4917-BA41-410C13ACE478}" destId="{459FAF21-F625-4017-B5F0-0E833916140D}" srcOrd="1" destOrd="0" parTransId="{C04CAE24-5163-49FE-962E-CAD45BAFC82E}" sibTransId="{0F968896-8163-4EDC-99FC-3B5335069EF9}"/>
    <dgm:cxn modelId="{2E087A16-EA0A-4FBA-A6B9-765988AF343A}" type="presOf" srcId="{27878B45-C2C9-4DBB-B05C-FA74DD60F344}" destId="{366496F7-C711-40FE-9F67-984589AA7566}" srcOrd="0" destOrd="1" presId="urn:microsoft.com/office/officeart/2005/8/layout/chevron2"/>
    <dgm:cxn modelId="{A7689C1F-A5DD-48F0-BE3E-9E9D9191592C}" type="presOf" srcId="{7818A8B7-A228-4972-868B-9938FD6E91EA}" destId="{49D5AA83-A48B-4EC2-B627-39C8ACFAB646}" srcOrd="0" destOrd="0" presId="urn:microsoft.com/office/officeart/2005/8/layout/chevron2"/>
    <dgm:cxn modelId="{ABC900DF-0797-44F5-9024-8872738090D2}" srcId="{D8892D44-A286-4917-BA41-410C13ACE478}" destId="{5E210D4F-357E-4C82-8ECA-87ED942C699F}" srcOrd="2" destOrd="0" parTransId="{91F156C2-0B9E-49A5-90BF-5E7FD73C442B}" sibTransId="{C76FD0B0-EABB-4485-8A68-A6D4DBE68B61}"/>
    <dgm:cxn modelId="{0D6AB8B5-94F8-4CF2-BFD8-0C280DE9227B}" type="presOf" srcId="{299F4814-C569-4A3C-A3FC-3BAB8F194A18}" destId="{42B8F954-EF7F-4F38-94CD-019907FC1DE1}" srcOrd="0" destOrd="0" presId="urn:microsoft.com/office/officeart/2005/8/layout/chevron2"/>
    <dgm:cxn modelId="{486B46A8-80D1-43CC-9C77-595FBB8A24A5}" srcId="{D8892D44-A286-4917-BA41-410C13ACE478}" destId="{7818A8B7-A228-4972-868B-9938FD6E91EA}" srcOrd="0" destOrd="0" parTransId="{B8AFFAFE-BFC8-420D-97B8-1C109A4F7865}" sibTransId="{7E71AB68-6A7C-4BE2-B6B9-8A12D90BE411}"/>
    <dgm:cxn modelId="{31A3BD2A-1AA5-444C-A170-277B5A4BE8A0}" srcId="{459FAF21-F625-4017-B5F0-0E833916140D}" destId="{299F4814-C569-4A3C-A3FC-3BAB8F194A18}" srcOrd="0" destOrd="0" parTransId="{04FC9664-0A9B-47B7-87A7-14BDD6A85BA7}" sibTransId="{9C6FC08E-101F-41C5-AC72-49A82F1D27A8}"/>
    <dgm:cxn modelId="{C61CD949-823C-4EA5-BA13-94F4C9CE5270}" srcId="{5E210D4F-357E-4C82-8ECA-87ED942C699F}" destId="{27878B45-C2C9-4DBB-B05C-FA74DD60F344}" srcOrd="1" destOrd="0" parTransId="{FB6DF2CD-9949-44C7-BC2C-530C7EAD15D9}" sibTransId="{1DDAFC35-3498-4278-9ACA-E819A59754B3}"/>
    <dgm:cxn modelId="{0C88708A-4D48-4430-A129-BF4977630BD6}" type="presOf" srcId="{FC4F8E27-1304-4A31-A1A1-BCC88B9DE7C8}" destId="{42B8F954-EF7F-4F38-94CD-019907FC1DE1}" srcOrd="0" destOrd="1" presId="urn:microsoft.com/office/officeart/2005/8/layout/chevron2"/>
    <dgm:cxn modelId="{10EBDD51-635D-45E2-BEFB-DFE6E2C3B916}" type="presOf" srcId="{50AEE3FC-25DD-4B81-BD7C-A8D8E19A45E9}" destId="{366496F7-C711-40FE-9F67-984589AA7566}" srcOrd="0" destOrd="0" presId="urn:microsoft.com/office/officeart/2005/8/layout/chevron2"/>
    <dgm:cxn modelId="{B7928E6E-A3A1-4B57-BC26-A493AE00AC06}" srcId="{7818A8B7-A228-4972-868B-9938FD6E91EA}" destId="{A6D010BC-71FA-4988-95F4-040D6A1C1078}" srcOrd="0" destOrd="0" parTransId="{AA95CB0E-AC06-4795-B7EF-C8958BC06109}" sibTransId="{1074CA98-0496-4977-B3FB-D57F4A0D9C93}"/>
    <dgm:cxn modelId="{1D2AB4BC-7A3F-49DF-901C-A3C8E4D3C587}" type="presOf" srcId="{A6D010BC-71FA-4988-95F4-040D6A1C1078}" destId="{6578F6E2-8E7A-4FC0-B4C6-8329ED6E6F08}" srcOrd="0" destOrd="0" presId="urn:microsoft.com/office/officeart/2005/8/layout/chevron2"/>
    <dgm:cxn modelId="{89447F48-E774-4CC0-BCB0-E6C3B7F7D4DE}" srcId="{5E210D4F-357E-4C82-8ECA-87ED942C699F}" destId="{50AEE3FC-25DD-4B81-BD7C-A8D8E19A45E9}" srcOrd="0" destOrd="0" parTransId="{0E3827DE-131D-4EED-98B4-A0658590C798}" sibTransId="{8E686CF1-CFBE-40C4-A243-44CBC026DD6C}"/>
    <dgm:cxn modelId="{E25623BB-AE15-43DE-ADCE-5332AB93EB2C}" type="presOf" srcId="{D8892D44-A286-4917-BA41-410C13ACE478}" destId="{C8BD8FD0-B5F6-4B79-B42A-4B063092241A}" srcOrd="0" destOrd="0" presId="urn:microsoft.com/office/officeart/2005/8/layout/chevron2"/>
    <dgm:cxn modelId="{33297AD9-AE26-4A75-8D63-740235A120BF}" srcId="{459FAF21-F625-4017-B5F0-0E833916140D}" destId="{FC4F8E27-1304-4A31-A1A1-BCC88B9DE7C8}" srcOrd="1" destOrd="0" parTransId="{158BAB52-1DE8-4343-A097-E65CF98A6F7F}" sibTransId="{8874EBD0-BBB1-46EE-A795-B74A04D3E3DB}"/>
    <dgm:cxn modelId="{849B0AE8-A45E-4BBB-84E4-63EAA89228C5}" type="presOf" srcId="{459FAF21-F625-4017-B5F0-0E833916140D}" destId="{51C46509-E2FD-43C6-933C-BDFABCE83E98}" srcOrd="0" destOrd="0" presId="urn:microsoft.com/office/officeart/2005/8/layout/chevron2"/>
    <dgm:cxn modelId="{6FE8CCBE-EF84-43B5-980D-3772D1AC2C11}" srcId="{7818A8B7-A228-4972-868B-9938FD6E91EA}" destId="{E8404AD3-7F78-4D87-85D6-E4A9CC65BA6B}" srcOrd="1" destOrd="0" parTransId="{5D40CEEE-42FC-4F12-BE79-4EC981111CED}" sibTransId="{D4E3AE88-E6BE-44DC-AFC7-09B216778452}"/>
    <dgm:cxn modelId="{DB7178CD-DE0B-4FA5-9A7C-7A5FEAA5B3E7}" type="presOf" srcId="{5E210D4F-357E-4C82-8ECA-87ED942C699F}" destId="{8FA72A64-8398-46B3-9797-1B2F585E83F8}" srcOrd="0" destOrd="0" presId="urn:microsoft.com/office/officeart/2005/8/layout/chevron2"/>
    <dgm:cxn modelId="{62719BA8-A3C7-4089-90A0-73D18B8A5EA0}" type="presOf" srcId="{E8404AD3-7F78-4D87-85D6-E4A9CC65BA6B}" destId="{6578F6E2-8E7A-4FC0-B4C6-8329ED6E6F08}" srcOrd="0" destOrd="1" presId="urn:microsoft.com/office/officeart/2005/8/layout/chevron2"/>
    <dgm:cxn modelId="{8542F83C-24AE-4C2E-AAF8-A9D82AD2F0A4}" type="presParOf" srcId="{C8BD8FD0-B5F6-4B79-B42A-4B063092241A}" destId="{E59288A8-0D5B-4AB9-9A67-48D28A48C464}" srcOrd="0" destOrd="0" presId="urn:microsoft.com/office/officeart/2005/8/layout/chevron2"/>
    <dgm:cxn modelId="{E96A261B-D4B9-4C5A-871F-69A9EB273EC0}" type="presParOf" srcId="{E59288A8-0D5B-4AB9-9A67-48D28A48C464}" destId="{49D5AA83-A48B-4EC2-B627-39C8ACFAB646}" srcOrd="0" destOrd="0" presId="urn:microsoft.com/office/officeart/2005/8/layout/chevron2"/>
    <dgm:cxn modelId="{B32E6F79-C5D8-4DEB-A4AC-23E1BBB7FE7C}" type="presParOf" srcId="{E59288A8-0D5B-4AB9-9A67-48D28A48C464}" destId="{6578F6E2-8E7A-4FC0-B4C6-8329ED6E6F08}" srcOrd="1" destOrd="0" presId="urn:microsoft.com/office/officeart/2005/8/layout/chevron2"/>
    <dgm:cxn modelId="{56F28113-5566-4F9E-B0D3-FF8E7D012CA5}" type="presParOf" srcId="{C8BD8FD0-B5F6-4B79-B42A-4B063092241A}" destId="{1908005A-75B2-4C4B-BE70-526B4CFFE9E1}" srcOrd="1" destOrd="0" presId="urn:microsoft.com/office/officeart/2005/8/layout/chevron2"/>
    <dgm:cxn modelId="{EED39BA0-0A3D-49E5-B91E-EE83AD25486B}" type="presParOf" srcId="{C8BD8FD0-B5F6-4B79-B42A-4B063092241A}" destId="{C8172C67-6950-4C10-B411-0A0099052158}" srcOrd="2" destOrd="0" presId="urn:microsoft.com/office/officeart/2005/8/layout/chevron2"/>
    <dgm:cxn modelId="{6A97B156-DBBD-41A9-93B9-D61CD74DA928}" type="presParOf" srcId="{C8172C67-6950-4C10-B411-0A0099052158}" destId="{51C46509-E2FD-43C6-933C-BDFABCE83E98}" srcOrd="0" destOrd="0" presId="urn:microsoft.com/office/officeart/2005/8/layout/chevron2"/>
    <dgm:cxn modelId="{40D15174-2A91-4A06-8D66-C573751FA62C}" type="presParOf" srcId="{C8172C67-6950-4C10-B411-0A0099052158}" destId="{42B8F954-EF7F-4F38-94CD-019907FC1DE1}" srcOrd="1" destOrd="0" presId="urn:microsoft.com/office/officeart/2005/8/layout/chevron2"/>
    <dgm:cxn modelId="{64A88186-0C32-4E94-8A06-BED5EB86F91F}" type="presParOf" srcId="{C8BD8FD0-B5F6-4B79-B42A-4B063092241A}" destId="{8A3281A9-F00D-4B4C-BED0-8AA7398CDF90}" srcOrd="3" destOrd="0" presId="urn:microsoft.com/office/officeart/2005/8/layout/chevron2"/>
    <dgm:cxn modelId="{BEC3D787-8AB4-48A5-AB30-52F08C515D4B}" type="presParOf" srcId="{C8BD8FD0-B5F6-4B79-B42A-4B063092241A}" destId="{AA21CAC8-AC83-495A-A82F-504B7F09A7EB}" srcOrd="4" destOrd="0" presId="urn:microsoft.com/office/officeart/2005/8/layout/chevron2"/>
    <dgm:cxn modelId="{B74BC77B-1825-4543-9634-1F30FCFF42BF}" type="presParOf" srcId="{AA21CAC8-AC83-495A-A82F-504B7F09A7EB}" destId="{8FA72A64-8398-46B3-9797-1B2F585E83F8}" srcOrd="0" destOrd="0" presId="urn:microsoft.com/office/officeart/2005/8/layout/chevron2"/>
    <dgm:cxn modelId="{C44F93EE-2C57-4697-996C-51CA075C928C}" type="presParOf" srcId="{AA21CAC8-AC83-495A-A82F-504B7F09A7EB}" destId="{366496F7-C711-40FE-9F67-984589AA75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0B64F7-D593-438C-B761-5F9AAF347454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41AED6-74E2-4608-8A7D-8FE1D3207055}">
      <dgm:prSet phldrT="[Text]"/>
      <dgm:spPr/>
      <dgm:t>
        <a:bodyPr/>
        <a:lstStyle/>
        <a:p>
          <a:r>
            <a:rPr lang="zh-TW" altLang="en-US" dirty="0" smtClean="0"/>
            <a:t>經濟一體化</a:t>
          </a:r>
          <a:endParaRPr lang="en-US" dirty="0"/>
        </a:p>
      </dgm:t>
    </dgm:pt>
    <dgm:pt modelId="{3A0D133C-2AA5-4694-BD39-0AE724652E3E}" type="parTrans" cxnId="{774438CB-FC5B-4A2A-9220-EDE14D708DF2}">
      <dgm:prSet/>
      <dgm:spPr/>
      <dgm:t>
        <a:bodyPr/>
        <a:lstStyle/>
        <a:p>
          <a:endParaRPr lang="en-US"/>
        </a:p>
      </dgm:t>
    </dgm:pt>
    <dgm:pt modelId="{ACB6C5FF-507C-4E59-8F55-9F5B1F0B7F10}" type="sibTrans" cxnId="{774438CB-FC5B-4A2A-9220-EDE14D708DF2}">
      <dgm:prSet/>
      <dgm:spPr/>
      <dgm:t>
        <a:bodyPr/>
        <a:lstStyle/>
        <a:p>
          <a:endParaRPr lang="en-US"/>
        </a:p>
      </dgm:t>
    </dgm:pt>
    <dgm:pt modelId="{834A764D-7414-4301-80FB-0AE205C41376}">
      <dgm:prSet phldrT="[Text]"/>
      <dgm:spPr/>
      <dgm:t>
        <a:bodyPr/>
        <a:lstStyle/>
        <a:p>
          <a:r>
            <a:rPr lang="zh-TW" dirty="0" smtClean="0"/>
            <a:t>人力資源</a:t>
          </a:r>
          <a:r>
            <a:rPr lang="zh-TW" altLang="en-US" dirty="0" smtClean="0"/>
            <a:t>市場一體化</a:t>
          </a:r>
          <a:endParaRPr lang="en-US" dirty="0"/>
        </a:p>
      </dgm:t>
    </dgm:pt>
    <dgm:pt modelId="{236FC0C1-4C5F-45AB-AD3F-2581264C63B7}" type="parTrans" cxnId="{2619803A-C28D-45A4-9081-D4FFE6F63E0A}">
      <dgm:prSet/>
      <dgm:spPr/>
      <dgm:t>
        <a:bodyPr/>
        <a:lstStyle/>
        <a:p>
          <a:endParaRPr lang="en-US"/>
        </a:p>
      </dgm:t>
    </dgm:pt>
    <dgm:pt modelId="{529E28C1-52EA-467E-BF55-EF3638AF3312}" type="sibTrans" cxnId="{2619803A-C28D-45A4-9081-D4FFE6F63E0A}">
      <dgm:prSet/>
      <dgm:spPr/>
      <dgm:t>
        <a:bodyPr/>
        <a:lstStyle/>
        <a:p>
          <a:endParaRPr lang="en-US"/>
        </a:p>
      </dgm:t>
    </dgm:pt>
    <dgm:pt modelId="{E1BFB684-6CF9-4F99-8000-16EC509328B9}">
      <dgm:prSet phldrT="[Text]"/>
      <dgm:spPr/>
      <dgm:t>
        <a:bodyPr/>
        <a:lstStyle/>
        <a:p>
          <a:r>
            <a:rPr lang="zh-TW" altLang="en-US" dirty="0" smtClean="0"/>
            <a:t>商品市場一體化</a:t>
          </a:r>
          <a:endParaRPr lang="en-US" dirty="0"/>
        </a:p>
      </dgm:t>
    </dgm:pt>
    <dgm:pt modelId="{C32B5057-446E-42DA-9431-0D4CF440F6B5}" type="parTrans" cxnId="{5B87EB4C-8671-4008-96F2-5C6C49AE6140}">
      <dgm:prSet/>
      <dgm:spPr/>
      <dgm:t>
        <a:bodyPr/>
        <a:lstStyle/>
        <a:p>
          <a:endParaRPr lang="zh-TW" altLang="en-US"/>
        </a:p>
      </dgm:t>
    </dgm:pt>
    <dgm:pt modelId="{2F0C410F-89B0-4A25-ABFA-6E4B39C6BD5A}" type="sibTrans" cxnId="{5B87EB4C-8671-4008-96F2-5C6C49AE6140}">
      <dgm:prSet/>
      <dgm:spPr/>
      <dgm:t>
        <a:bodyPr/>
        <a:lstStyle/>
        <a:p>
          <a:endParaRPr lang="zh-TW" altLang="en-US"/>
        </a:p>
      </dgm:t>
    </dgm:pt>
    <dgm:pt modelId="{D3914C5F-B829-4623-9A96-5E57F4C582D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C39EAD9-7EDC-4BC3-BD15-AAD19FE92C58}" type="parTrans" cxnId="{47C8C455-3358-4624-B799-6ABFF1B7D141}">
      <dgm:prSet/>
      <dgm:spPr/>
      <dgm:t>
        <a:bodyPr/>
        <a:lstStyle/>
        <a:p>
          <a:endParaRPr lang="zh-TW" altLang="en-US"/>
        </a:p>
      </dgm:t>
    </dgm:pt>
    <dgm:pt modelId="{0967B1D2-F83B-4E95-B553-FA645C2BE71A}" type="sibTrans" cxnId="{47C8C455-3358-4624-B799-6ABFF1B7D141}">
      <dgm:prSet/>
      <dgm:spPr/>
      <dgm:t>
        <a:bodyPr/>
        <a:lstStyle/>
        <a:p>
          <a:endParaRPr lang="zh-TW" altLang="en-US"/>
        </a:p>
      </dgm:t>
    </dgm:pt>
    <dgm:pt modelId="{3C2D9D10-4CCC-431E-B49D-735730D4EF3C}" type="pres">
      <dgm:prSet presAssocID="{3B0B64F7-D593-438C-B761-5F9AAF347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9B0D4CB-D3E2-4B89-95C9-FD04CE2AE9E4}" type="pres">
      <dgm:prSet presAssocID="{9741AED6-74E2-4608-8A7D-8FE1D3207055}" presName="hierRoot1" presStyleCnt="0"/>
      <dgm:spPr/>
    </dgm:pt>
    <dgm:pt modelId="{9D1423F0-51FC-4601-BC72-5A1032D9488B}" type="pres">
      <dgm:prSet presAssocID="{9741AED6-74E2-4608-8A7D-8FE1D3207055}" presName="composite" presStyleCnt="0"/>
      <dgm:spPr/>
    </dgm:pt>
    <dgm:pt modelId="{45C2767A-BB5A-468F-998F-C429A7747616}" type="pres">
      <dgm:prSet presAssocID="{9741AED6-74E2-4608-8A7D-8FE1D3207055}" presName="background" presStyleLbl="node0" presStyleIdx="0" presStyleCnt="1"/>
      <dgm:spPr/>
    </dgm:pt>
    <dgm:pt modelId="{CF3F838C-FD8C-48A5-9F50-709445E80A2F}" type="pres">
      <dgm:prSet presAssocID="{9741AED6-74E2-4608-8A7D-8FE1D320705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5B439-76D3-4802-ADEB-A56F3AEB2069}" type="pres">
      <dgm:prSet presAssocID="{9741AED6-74E2-4608-8A7D-8FE1D3207055}" presName="hierChild2" presStyleCnt="0"/>
      <dgm:spPr/>
    </dgm:pt>
    <dgm:pt modelId="{F345CAAD-B278-44DB-8F5B-6825D8F4C523}" type="pres">
      <dgm:prSet presAssocID="{236FC0C1-4C5F-45AB-AD3F-2581264C63B7}" presName="Name10" presStyleLbl="parChTrans1D2" presStyleIdx="0" presStyleCnt="3"/>
      <dgm:spPr/>
      <dgm:t>
        <a:bodyPr/>
        <a:lstStyle/>
        <a:p>
          <a:endParaRPr lang="zh-TW" altLang="en-US"/>
        </a:p>
      </dgm:t>
    </dgm:pt>
    <dgm:pt modelId="{0A4BD151-01F9-4EAC-9D10-487B9DCAE556}" type="pres">
      <dgm:prSet presAssocID="{834A764D-7414-4301-80FB-0AE205C41376}" presName="hierRoot2" presStyleCnt="0"/>
      <dgm:spPr/>
    </dgm:pt>
    <dgm:pt modelId="{0AE4F35F-29AE-453F-93E2-EFE260316420}" type="pres">
      <dgm:prSet presAssocID="{834A764D-7414-4301-80FB-0AE205C41376}" presName="composite2" presStyleCnt="0"/>
      <dgm:spPr/>
    </dgm:pt>
    <dgm:pt modelId="{38B490CF-F9C1-4E0D-8D30-7693172580F3}" type="pres">
      <dgm:prSet presAssocID="{834A764D-7414-4301-80FB-0AE205C41376}" presName="background2" presStyleLbl="node2" presStyleIdx="0" presStyleCnt="3"/>
      <dgm:spPr/>
    </dgm:pt>
    <dgm:pt modelId="{0C008B47-C320-4280-B733-18F2B4C79B98}" type="pres">
      <dgm:prSet presAssocID="{834A764D-7414-4301-80FB-0AE205C4137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90D7EC-C792-401D-A662-E7079A372ED8}" type="pres">
      <dgm:prSet presAssocID="{834A764D-7414-4301-80FB-0AE205C41376}" presName="hierChild3" presStyleCnt="0"/>
      <dgm:spPr/>
    </dgm:pt>
    <dgm:pt modelId="{82D2320D-5D42-4E40-A86D-C6F952160D6A}" type="pres">
      <dgm:prSet presAssocID="{C32B5057-446E-42DA-9431-0D4CF440F6B5}" presName="Name10" presStyleLbl="parChTrans1D2" presStyleIdx="1" presStyleCnt="3"/>
      <dgm:spPr/>
      <dgm:t>
        <a:bodyPr/>
        <a:lstStyle/>
        <a:p>
          <a:endParaRPr lang="zh-TW" altLang="en-US"/>
        </a:p>
      </dgm:t>
    </dgm:pt>
    <dgm:pt modelId="{78785D25-0645-405D-AD77-6F572AF07441}" type="pres">
      <dgm:prSet presAssocID="{E1BFB684-6CF9-4F99-8000-16EC509328B9}" presName="hierRoot2" presStyleCnt="0"/>
      <dgm:spPr/>
    </dgm:pt>
    <dgm:pt modelId="{1210DE3F-33CC-46DB-946C-4609A2DB5150}" type="pres">
      <dgm:prSet presAssocID="{E1BFB684-6CF9-4F99-8000-16EC509328B9}" presName="composite2" presStyleCnt="0"/>
      <dgm:spPr/>
    </dgm:pt>
    <dgm:pt modelId="{6CD2B59F-AC35-4799-B545-5764B044DD5E}" type="pres">
      <dgm:prSet presAssocID="{E1BFB684-6CF9-4F99-8000-16EC509328B9}" presName="background2" presStyleLbl="node2" presStyleIdx="1" presStyleCnt="3"/>
      <dgm:spPr/>
    </dgm:pt>
    <dgm:pt modelId="{C2540CCC-AEEE-495F-A243-8119937FC03F}" type="pres">
      <dgm:prSet presAssocID="{E1BFB684-6CF9-4F99-8000-16EC509328B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7BC9021-AC2B-4F84-B91C-C4C9504ABE73}" type="pres">
      <dgm:prSet presAssocID="{E1BFB684-6CF9-4F99-8000-16EC509328B9}" presName="hierChild3" presStyleCnt="0"/>
      <dgm:spPr/>
    </dgm:pt>
    <dgm:pt modelId="{56691915-7373-4008-9F2F-6B6CAB097336}" type="pres">
      <dgm:prSet presAssocID="{7C39EAD9-7EDC-4BC3-BD15-AAD19FE92C58}" presName="Name10" presStyleLbl="parChTrans1D2" presStyleIdx="2" presStyleCnt="3"/>
      <dgm:spPr/>
      <dgm:t>
        <a:bodyPr/>
        <a:lstStyle/>
        <a:p>
          <a:endParaRPr lang="zh-TW" altLang="en-US"/>
        </a:p>
      </dgm:t>
    </dgm:pt>
    <dgm:pt modelId="{14C3010F-B757-40E0-BDC5-7134AE96364A}" type="pres">
      <dgm:prSet presAssocID="{D3914C5F-B829-4623-9A96-5E57F4C582D3}" presName="hierRoot2" presStyleCnt="0"/>
      <dgm:spPr/>
    </dgm:pt>
    <dgm:pt modelId="{629A4283-46BF-430D-BF0E-6466F87A0886}" type="pres">
      <dgm:prSet presAssocID="{D3914C5F-B829-4623-9A96-5E57F4C582D3}" presName="composite2" presStyleCnt="0"/>
      <dgm:spPr/>
    </dgm:pt>
    <dgm:pt modelId="{206F8994-E7C9-42E1-A6AC-ADC131F33BD1}" type="pres">
      <dgm:prSet presAssocID="{D3914C5F-B829-4623-9A96-5E57F4C582D3}" presName="background2" presStyleLbl="node2" presStyleIdx="2" presStyleCnt="3"/>
      <dgm:spPr/>
    </dgm:pt>
    <dgm:pt modelId="{7459169D-DE9B-4478-BC65-8F4CB4A5EE2F}" type="pres">
      <dgm:prSet presAssocID="{D3914C5F-B829-4623-9A96-5E57F4C582D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155B2A6-FC19-4594-B8D3-DE8D64A1FC65}" type="pres">
      <dgm:prSet presAssocID="{D3914C5F-B829-4623-9A96-5E57F4C582D3}" presName="hierChild3" presStyleCnt="0"/>
      <dgm:spPr/>
    </dgm:pt>
  </dgm:ptLst>
  <dgm:cxnLst>
    <dgm:cxn modelId="{47C8C455-3358-4624-B799-6ABFF1B7D141}" srcId="{9741AED6-74E2-4608-8A7D-8FE1D3207055}" destId="{D3914C5F-B829-4623-9A96-5E57F4C582D3}" srcOrd="2" destOrd="0" parTransId="{7C39EAD9-7EDC-4BC3-BD15-AAD19FE92C58}" sibTransId="{0967B1D2-F83B-4E95-B553-FA645C2BE71A}"/>
    <dgm:cxn modelId="{774438CB-FC5B-4A2A-9220-EDE14D708DF2}" srcId="{3B0B64F7-D593-438C-B761-5F9AAF347454}" destId="{9741AED6-74E2-4608-8A7D-8FE1D3207055}" srcOrd="0" destOrd="0" parTransId="{3A0D133C-2AA5-4694-BD39-0AE724652E3E}" sibTransId="{ACB6C5FF-507C-4E59-8F55-9F5B1F0B7F10}"/>
    <dgm:cxn modelId="{D03D3654-9AA7-4671-BCD1-496F18C43F65}" type="presOf" srcId="{834A764D-7414-4301-80FB-0AE205C41376}" destId="{0C008B47-C320-4280-B733-18F2B4C79B98}" srcOrd="0" destOrd="0" presId="urn:microsoft.com/office/officeart/2005/8/layout/hierarchy1"/>
    <dgm:cxn modelId="{BCE2709A-7E38-4C3B-9D8C-C8542CF9DDE8}" type="presOf" srcId="{E1BFB684-6CF9-4F99-8000-16EC509328B9}" destId="{C2540CCC-AEEE-495F-A243-8119937FC03F}" srcOrd="0" destOrd="0" presId="urn:microsoft.com/office/officeart/2005/8/layout/hierarchy1"/>
    <dgm:cxn modelId="{5B87EB4C-8671-4008-96F2-5C6C49AE6140}" srcId="{9741AED6-74E2-4608-8A7D-8FE1D3207055}" destId="{E1BFB684-6CF9-4F99-8000-16EC509328B9}" srcOrd="1" destOrd="0" parTransId="{C32B5057-446E-42DA-9431-0D4CF440F6B5}" sibTransId="{2F0C410F-89B0-4A25-ABFA-6E4B39C6BD5A}"/>
    <dgm:cxn modelId="{F5954C51-F66F-48A5-B866-F6FA3D9B4B17}" type="presOf" srcId="{7C39EAD9-7EDC-4BC3-BD15-AAD19FE92C58}" destId="{56691915-7373-4008-9F2F-6B6CAB097336}" srcOrd="0" destOrd="0" presId="urn:microsoft.com/office/officeart/2005/8/layout/hierarchy1"/>
    <dgm:cxn modelId="{2619803A-C28D-45A4-9081-D4FFE6F63E0A}" srcId="{9741AED6-74E2-4608-8A7D-8FE1D3207055}" destId="{834A764D-7414-4301-80FB-0AE205C41376}" srcOrd="0" destOrd="0" parTransId="{236FC0C1-4C5F-45AB-AD3F-2581264C63B7}" sibTransId="{529E28C1-52EA-467E-BF55-EF3638AF3312}"/>
    <dgm:cxn modelId="{8AEDA52C-A2EB-4D70-A8D1-49D4953F193E}" type="presOf" srcId="{3B0B64F7-D593-438C-B761-5F9AAF347454}" destId="{3C2D9D10-4CCC-431E-B49D-735730D4EF3C}" srcOrd="0" destOrd="0" presId="urn:microsoft.com/office/officeart/2005/8/layout/hierarchy1"/>
    <dgm:cxn modelId="{1F71CEC5-7A6C-47B3-ABC1-3006705B0DFC}" type="presOf" srcId="{9741AED6-74E2-4608-8A7D-8FE1D3207055}" destId="{CF3F838C-FD8C-48A5-9F50-709445E80A2F}" srcOrd="0" destOrd="0" presId="urn:microsoft.com/office/officeart/2005/8/layout/hierarchy1"/>
    <dgm:cxn modelId="{C3DE2835-70E3-4363-8786-DDFC267038FC}" type="presOf" srcId="{C32B5057-446E-42DA-9431-0D4CF440F6B5}" destId="{82D2320D-5D42-4E40-A86D-C6F952160D6A}" srcOrd="0" destOrd="0" presId="urn:microsoft.com/office/officeart/2005/8/layout/hierarchy1"/>
    <dgm:cxn modelId="{D04BC8A4-B58B-44B8-B579-F20922B8AB42}" type="presOf" srcId="{D3914C5F-B829-4623-9A96-5E57F4C582D3}" destId="{7459169D-DE9B-4478-BC65-8F4CB4A5EE2F}" srcOrd="0" destOrd="0" presId="urn:microsoft.com/office/officeart/2005/8/layout/hierarchy1"/>
    <dgm:cxn modelId="{9CC131E3-1BB9-4C62-AB09-B3A89639440D}" type="presOf" srcId="{236FC0C1-4C5F-45AB-AD3F-2581264C63B7}" destId="{F345CAAD-B278-44DB-8F5B-6825D8F4C523}" srcOrd="0" destOrd="0" presId="urn:microsoft.com/office/officeart/2005/8/layout/hierarchy1"/>
    <dgm:cxn modelId="{4553AF8D-BB0A-4113-9670-7735BF4518BC}" type="presParOf" srcId="{3C2D9D10-4CCC-431E-B49D-735730D4EF3C}" destId="{59B0D4CB-D3E2-4B89-95C9-FD04CE2AE9E4}" srcOrd="0" destOrd="0" presId="urn:microsoft.com/office/officeart/2005/8/layout/hierarchy1"/>
    <dgm:cxn modelId="{749BBA8B-356C-434B-BB52-961A802E1FEE}" type="presParOf" srcId="{59B0D4CB-D3E2-4B89-95C9-FD04CE2AE9E4}" destId="{9D1423F0-51FC-4601-BC72-5A1032D9488B}" srcOrd="0" destOrd="0" presId="urn:microsoft.com/office/officeart/2005/8/layout/hierarchy1"/>
    <dgm:cxn modelId="{5322656C-39C2-40B5-9275-957F45875933}" type="presParOf" srcId="{9D1423F0-51FC-4601-BC72-5A1032D9488B}" destId="{45C2767A-BB5A-468F-998F-C429A7747616}" srcOrd="0" destOrd="0" presId="urn:microsoft.com/office/officeart/2005/8/layout/hierarchy1"/>
    <dgm:cxn modelId="{8C7E83BA-2882-4586-B5AB-2B1B55B0324C}" type="presParOf" srcId="{9D1423F0-51FC-4601-BC72-5A1032D9488B}" destId="{CF3F838C-FD8C-48A5-9F50-709445E80A2F}" srcOrd="1" destOrd="0" presId="urn:microsoft.com/office/officeart/2005/8/layout/hierarchy1"/>
    <dgm:cxn modelId="{160CAAA0-14E1-4D3F-82A3-2E4B01AB8324}" type="presParOf" srcId="{59B0D4CB-D3E2-4B89-95C9-FD04CE2AE9E4}" destId="{B235B439-76D3-4802-ADEB-A56F3AEB2069}" srcOrd="1" destOrd="0" presId="urn:microsoft.com/office/officeart/2005/8/layout/hierarchy1"/>
    <dgm:cxn modelId="{81818C43-3C5E-4535-9C88-4F15A79AE274}" type="presParOf" srcId="{B235B439-76D3-4802-ADEB-A56F3AEB2069}" destId="{F345CAAD-B278-44DB-8F5B-6825D8F4C523}" srcOrd="0" destOrd="0" presId="urn:microsoft.com/office/officeart/2005/8/layout/hierarchy1"/>
    <dgm:cxn modelId="{42391BAF-E310-4FE8-8B02-FCE359F3BE97}" type="presParOf" srcId="{B235B439-76D3-4802-ADEB-A56F3AEB2069}" destId="{0A4BD151-01F9-4EAC-9D10-487B9DCAE556}" srcOrd="1" destOrd="0" presId="urn:microsoft.com/office/officeart/2005/8/layout/hierarchy1"/>
    <dgm:cxn modelId="{52B149CF-EDC2-4E03-9E7B-7423F0EE52F3}" type="presParOf" srcId="{0A4BD151-01F9-4EAC-9D10-487B9DCAE556}" destId="{0AE4F35F-29AE-453F-93E2-EFE260316420}" srcOrd="0" destOrd="0" presId="urn:microsoft.com/office/officeart/2005/8/layout/hierarchy1"/>
    <dgm:cxn modelId="{BB883212-0151-4FA9-9257-CA850F1B3097}" type="presParOf" srcId="{0AE4F35F-29AE-453F-93E2-EFE260316420}" destId="{38B490CF-F9C1-4E0D-8D30-7693172580F3}" srcOrd="0" destOrd="0" presId="urn:microsoft.com/office/officeart/2005/8/layout/hierarchy1"/>
    <dgm:cxn modelId="{FBA79949-5C85-4A26-A984-834AEB9A0C09}" type="presParOf" srcId="{0AE4F35F-29AE-453F-93E2-EFE260316420}" destId="{0C008B47-C320-4280-B733-18F2B4C79B98}" srcOrd="1" destOrd="0" presId="urn:microsoft.com/office/officeart/2005/8/layout/hierarchy1"/>
    <dgm:cxn modelId="{4552C261-E8A1-4012-93DB-A5A5A0BB2A84}" type="presParOf" srcId="{0A4BD151-01F9-4EAC-9D10-487B9DCAE556}" destId="{EF90D7EC-C792-401D-A662-E7079A372ED8}" srcOrd="1" destOrd="0" presId="urn:microsoft.com/office/officeart/2005/8/layout/hierarchy1"/>
    <dgm:cxn modelId="{1B558287-9F84-4A87-819B-9999FD2FD98C}" type="presParOf" srcId="{B235B439-76D3-4802-ADEB-A56F3AEB2069}" destId="{82D2320D-5D42-4E40-A86D-C6F952160D6A}" srcOrd="2" destOrd="0" presId="urn:microsoft.com/office/officeart/2005/8/layout/hierarchy1"/>
    <dgm:cxn modelId="{222F835C-63A2-4419-A5E2-E7460D1B4D2D}" type="presParOf" srcId="{B235B439-76D3-4802-ADEB-A56F3AEB2069}" destId="{78785D25-0645-405D-AD77-6F572AF07441}" srcOrd="3" destOrd="0" presId="urn:microsoft.com/office/officeart/2005/8/layout/hierarchy1"/>
    <dgm:cxn modelId="{28EF55A6-E6E9-4AC4-B1F9-E68B87818257}" type="presParOf" srcId="{78785D25-0645-405D-AD77-6F572AF07441}" destId="{1210DE3F-33CC-46DB-946C-4609A2DB5150}" srcOrd="0" destOrd="0" presId="urn:microsoft.com/office/officeart/2005/8/layout/hierarchy1"/>
    <dgm:cxn modelId="{A9CD3D3D-A0ED-4C0F-946B-C1376BE74D80}" type="presParOf" srcId="{1210DE3F-33CC-46DB-946C-4609A2DB5150}" destId="{6CD2B59F-AC35-4799-B545-5764B044DD5E}" srcOrd="0" destOrd="0" presId="urn:microsoft.com/office/officeart/2005/8/layout/hierarchy1"/>
    <dgm:cxn modelId="{A103157E-7479-42B5-8728-4B2CDEC8A33E}" type="presParOf" srcId="{1210DE3F-33CC-46DB-946C-4609A2DB5150}" destId="{C2540CCC-AEEE-495F-A243-8119937FC03F}" srcOrd="1" destOrd="0" presId="urn:microsoft.com/office/officeart/2005/8/layout/hierarchy1"/>
    <dgm:cxn modelId="{79055B37-6E92-4505-94D5-D5D03E2316AA}" type="presParOf" srcId="{78785D25-0645-405D-AD77-6F572AF07441}" destId="{67BC9021-AC2B-4F84-B91C-C4C9504ABE73}" srcOrd="1" destOrd="0" presId="urn:microsoft.com/office/officeart/2005/8/layout/hierarchy1"/>
    <dgm:cxn modelId="{8521760E-DEAF-4242-8FE3-C3AC6D4CA924}" type="presParOf" srcId="{B235B439-76D3-4802-ADEB-A56F3AEB2069}" destId="{56691915-7373-4008-9F2F-6B6CAB097336}" srcOrd="4" destOrd="0" presId="urn:microsoft.com/office/officeart/2005/8/layout/hierarchy1"/>
    <dgm:cxn modelId="{44671572-1A24-44E1-B6DB-7A68CA7622F1}" type="presParOf" srcId="{B235B439-76D3-4802-ADEB-A56F3AEB2069}" destId="{14C3010F-B757-40E0-BDC5-7134AE96364A}" srcOrd="5" destOrd="0" presId="urn:microsoft.com/office/officeart/2005/8/layout/hierarchy1"/>
    <dgm:cxn modelId="{41AFACBA-A815-415F-A3B4-8228289BD636}" type="presParOf" srcId="{14C3010F-B757-40E0-BDC5-7134AE96364A}" destId="{629A4283-46BF-430D-BF0E-6466F87A0886}" srcOrd="0" destOrd="0" presId="urn:microsoft.com/office/officeart/2005/8/layout/hierarchy1"/>
    <dgm:cxn modelId="{263A7EC7-EC33-45CA-B3A4-09BC6C6A8B53}" type="presParOf" srcId="{629A4283-46BF-430D-BF0E-6466F87A0886}" destId="{206F8994-E7C9-42E1-A6AC-ADC131F33BD1}" srcOrd="0" destOrd="0" presId="urn:microsoft.com/office/officeart/2005/8/layout/hierarchy1"/>
    <dgm:cxn modelId="{BABF2B32-46D2-4399-BF92-C8E541C45C75}" type="presParOf" srcId="{629A4283-46BF-430D-BF0E-6466F87A0886}" destId="{7459169D-DE9B-4478-BC65-8F4CB4A5EE2F}" srcOrd="1" destOrd="0" presId="urn:microsoft.com/office/officeart/2005/8/layout/hierarchy1"/>
    <dgm:cxn modelId="{57773846-5CE3-4046-AE05-EA921F461740}" type="presParOf" srcId="{14C3010F-B757-40E0-BDC5-7134AE96364A}" destId="{D155B2A6-FC19-4594-B8D3-DE8D64A1FC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E8ACA5-EDF9-4607-9B7A-EBDA0A275D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A6CA126-AB95-4123-851C-5B3D81549254}">
      <dgm:prSet phldrT="[文字]"/>
      <dgm:spPr/>
      <dgm:t>
        <a:bodyPr/>
        <a:lstStyle/>
        <a:p>
          <a:r>
            <a:rPr lang="zh-TW" dirty="0" smtClean="0"/>
            <a:t>政府</a:t>
          </a:r>
          <a:endParaRPr lang="zh-TW" altLang="en-US" dirty="0"/>
        </a:p>
      </dgm:t>
    </dgm:pt>
    <dgm:pt modelId="{5EE0C575-CDB2-410D-863E-078782CA82F0}" type="parTrans" cxnId="{615EFFFD-9218-49F4-A30E-D27F6D678E53}">
      <dgm:prSet/>
      <dgm:spPr/>
      <dgm:t>
        <a:bodyPr/>
        <a:lstStyle/>
        <a:p>
          <a:endParaRPr lang="zh-TW" altLang="en-US"/>
        </a:p>
      </dgm:t>
    </dgm:pt>
    <dgm:pt modelId="{DB1E8070-48CC-47BD-9AE4-5C4E7F272D34}" type="sibTrans" cxnId="{615EFFFD-9218-49F4-A30E-D27F6D678E53}">
      <dgm:prSet/>
      <dgm:spPr/>
      <dgm:t>
        <a:bodyPr/>
        <a:lstStyle/>
        <a:p>
          <a:endParaRPr lang="zh-TW" altLang="en-US"/>
        </a:p>
      </dgm:t>
    </dgm:pt>
    <dgm:pt modelId="{7B1E1768-C597-4DA8-9B95-FA479F7E6603}">
      <dgm:prSet phldrT="[文字]"/>
      <dgm:spPr/>
      <dgm:t>
        <a:bodyPr/>
        <a:lstStyle/>
        <a:p>
          <a:r>
            <a:rPr lang="zh-TW" altLang="en-US" dirty="0" smtClean="0"/>
            <a:t>發展中國家</a:t>
          </a:r>
          <a:endParaRPr lang="zh-TW" altLang="en-US" dirty="0"/>
        </a:p>
      </dgm:t>
    </dgm:pt>
    <dgm:pt modelId="{D8F039AE-9B0E-4C65-B772-DE62E3DED954}" type="parTrans" cxnId="{C106A204-8B52-4DE4-977A-C1881094D50D}">
      <dgm:prSet/>
      <dgm:spPr/>
      <dgm:t>
        <a:bodyPr/>
        <a:lstStyle/>
        <a:p>
          <a:endParaRPr lang="zh-TW" altLang="en-US"/>
        </a:p>
      </dgm:t>
    </dgm:pt>
    <dgm:pt modelId="{B853A683-2D58-4C2F-BB1C-46C19BCDFA1A}" type="sibTrans" cxnId="{C106A204-8B52-4DE4-977A-C1881094D50D}">
      <dgm:prSet/>
      <dgm:spPr/>
      <dgm:t>
        <a:bodyPr/>
        <a:lstStyle/>
        <a:p>
          <a:endParaRPr lang="zh-TW" altLang="en-US"/>
        </a:p>
      </dgm:t>
    </dgm:pt>
    <dgm:pt modelId="{424309F6-D161-4B55-9A95-FAC2A22DE3D6}">
      <dgm:prSet phldrT="[文字]"/>
      <dgm:spPr/>
      <dgm:t>
        <a:bodyPr/>
        <a:lstStyle/>
        <a:p>
          <a:r>
            <a:rPr lang="zh-TW" altLang="en-US" dirty="0" smtClean="0"/>
            <a:t>已發展國家</a:t>
          </a:r>
          <a:endParaRPr lang="zh-TW" altLang="en-US" dirty="0"/>
        </a:p>
      </dgm:t>
    </dgm:pt>
    <dgm:pt modelId="{E9F2581F-90F0-4B34-9EB0-6BACF486F275}" type="parTrans" cxnId="{806D365E-1FF8-45CD-8E5D-BC3A361495C0}">
      <dgm:prSet/>
      <dgm:spPr/>
      <dgm:t>
        <a:bodyPr/>
        <a:lstStyle/>
        <a:p>
          <a:endParaRPr lang="zh-TW" altLang="en-US"/>
        </a:p>
      </dgm:t>
    </dgm:pt>
    <dgm:pt modelId="{631C9397-9429-43CB-A50A-A6EA697E0CDA}" type="sibTrans" cxnId="{806D365E-1FF8-45CD-8E5D-BC3A361495C0}">
      <dgm:prSet/>
      <dgm:spPr/>
      <dgm:t>
        <a:bodyPr/>
        <a:lstStyle/>
        <a:p>
          <a:endParaRPr lang="zh-TW" altLang="en-US"/>
        </a:p>
      </dgm:t>
    </dgm:pt>
    <dgm:pt modelId="{6FF75CBF-4607-401D-83CA-67B40F438966}">
      <dgm:prSet phldrT="[文字]"/>
      <dgm:spPr/>
      <dgm:t>
        <a:bodyPr/>
        <a:lstStyle/>
        <a:p>
          <a:r>
            <a:rPr lang="zh-TW" dirty="0" smtClean="0"/>
            <a:t>工人</a:t>
          </a:r>
          <a:endParaRPr lang="zh-TW" altLang="en-US" dirty="0"/>
        </a:p>
      </dgm:t>
    </dgm:pt>
    <dgm:pt modelId="{471ACCCF-E90D-41C6-AFF8-C489A6A1EEDB}" type="parTrans" cxnId="{E27B2917-F701-487E-8611-DDE3A67787EE}">
      <dgm:prSet/>
      <dgm:spPr/>
      <dgm:t>
        <a:bodyPr/>
        <a:lstStyle/>
        <a:p>
          <a:endParaRPr lang="zh-TW" altLang="en-US"/>
        </a:p>
      </dgm:t>
    </dgm:pt>
    <dgm:pt modelId="{516BED56-C2FE-4D29-83DF-01D7AF39F63C}" type="sibTrans" cxnId="{E27B2917-F701-487E-8611-DDE3A67787EE}">
      <dgm:prSet/>
      <dgm:spPr/>
      <dgm:t>
        <a:bodyPr/>
        <a:lstStyle/>
        <a:p>
          <a:endParaRPr lang="zh-TW" altLang="en-US"/>
        </a:p>
      </dgm:t>
    </dgm:pt>
    <dgm:pt modelId="{93416F9C-EC1A-400F-8FAF-8049F10065EA}">
      <dgm:prSet phldrT="[文字]"/>
      <dgm:spPr/>
      <dgm:t>
        <a:bodyPr/>
        <a:lstStyle/>
        <a:p>
          <a:r>
            <a:rPr lang="zh-TW" altLang="en-US" dirty="0" smtClean="0"/>
            <a:t>發展中國家</a:t>
          </a:r>
          <a:endParaRPr lang="zh-TW" altLang="en-US" dirty="0"/>
        </a:p>
      </dgm:t>
    </dgm:pt>
    <dgm:pt modelId="{754BFA3E-3E0B-4B79-866C-C618F6962A8C}" type="parTrans" cxnId="{9DD062E0-B673-40F4-8346-C4CF583AAB18}">
      <dgm:prSet/>
      <dgm:spPr/>
      <dgm:t>
        <a:bodyPr/>
        <a:lstStyle/>
        <a:p>
          <a:endParaRPr lang="zh-TW" altLang="en-US"/>
        </a:p>
      </dgm:t>
    </dgm:pt>
    <dgm:pt modelId="{0CA1D54C-D119-48FB-8D75-1CDF61B5D776}" type="sibTrans" cxnId="{9DD062E0-B673-40F4-8346-C4CF583AAB18}">
      <dgm:prSet/>
      <dgm:spPr/>
      <dgm:t>
        <a:bodyPr/>
        <a:lstStyle/>
        <a:p>
          <a:endParaRPr lang="zh-TW" altLang="en-US"/>
        </a:p>
      </dgm:t>
    </dgm:pt>
    <dgm:pt modelId="{B474D60F-F311-48CE-ADA4-E3EF87D31E86}">
      <dgm:prSet phldrT="[文字]"/>
      <dgm:spPr/>
      <dgm:t>
        <a:bodyPr/>
        <a:lstStyle/>
        <a:p>
          <a:r>
            <a:rPr lang="zh-TW" altLang="en-US" dirty="0" smtClean="0"/>
            <a:t>已發展國家</a:t>
          </a:r>
          <a:endParaRPr lang="zh-TW" altLang="en-US" dirty="0"/>
        </a:p>
      </dgm:t>
    </dgm:pt>
    <dgm:pt modelId="{1BAEA5A5-3A93-453D-970E-47B905546B85}" type="parTrans" cxnId="{751DC212-22F9-41FE-8CD1-56FE40D74275}">
      <dgm:prSet/>
      <dgm:spPr/>
      <dgm:t>
        <a:bodyPr/>
        <a:lstStyle/>
        <a:p>
          <a:endParaRPr lang="zh-TW" altLang="en-US"/>
        </a:p>
      </dgm:t>
    </dgm:pt>
    <dgm:pt modelId="{B20748B4-C5FF-4834-B533-687B7B927293}" type="sibTrans" cxnId="{751DC212-22F9-41FE-8CD1-56FE40D74275}">
      <dgm:prSet/>
      <dgm:spPr/>
      <dgm:t>
        <a:bodyPr/>
        <a:lstStyle/>
        <a:p>
          <a:endParaRPr lang="zh-TW" altLang="en-US"/>
        </a:p>
      </dgm:t>
    </dgm:pt>
    <dgm:pt modelId="{BCA9F949-E895-4D4A-8B55-5C847748C57C}">
      <dgm:prSet phldrT="[文字]"/>
      <dgm:spPr/>
      <dgm:t>
        <a:bodyPr/>
        <a:lstStyle/>
        <a:p>
          <a:r>
            <a:rPr lang="zh-TW" altLang="en-US" dirty="0" smtClean="0"/>
            <a:t>市民</a:t>
          </a:r>
          <a:endParaRPr lang="zh-TW" altLang="en-US" dirty="0"/>
        </a:p>
      </dgm:t>
    </dgm:pt>
    <dgm:pt modelId="{F3FEE142-43FB-4BC7-8228-9D9CF1FCFADF}" type="parTrans" cxnId="{BAF88C10-4BFE-4332-8F9D-84E80A473E12}">
      <dgm:prSet/>
      <dgm:spPr/>
      <dgm:t>
        <a:bodyPr/>
        <a:lstStyle/>
        <a:p>
          <a:endParaRPr lang="zh-TW" altLang="en-US"/>
        </a:p>
      </dgm:t>
    </dgm:pt>
    <dgm:pt modelId="{1DB2FAFB-AB58-40D5-8727-C86EE78772B3}" type="sibTrans" cxnId="{BAF88C10-4BFE-4332-8F9D-84E80A473E12}">
      <dgm:prSet/>
      <dgm:spPr/>
      <dgm:t>
        <a:bodyPr/>
        <a:lstStyle/>
        <a:p>
          <a:endParaRPr lang="zh-TW" altLang="en-US"/>
        </a:p>
      </dgm:t>
    </dgm:pt>
    <dgm:pt modelId="{94E55FD8-3C39-465B-B7EE-72F9CC808C7B}">
      <dgm:prSet phldrT="[文字]"/>
      <dgm:spPr/>
      <dgm:t>
        <a:bodyPr/>
        <a:lstStyle/>
        <a:p>
          <a:endParaRPr lang="zh-TW" altLang="en-US" dirty="0"/>
        </a:p>
      </dgm:t>
    </dgm:pt>
    <dgm:pt modelId="{6572EF0D-16A4-4B3F-ACF5-CF569FFAB5D1}" type="parTrans" cxnId="{F42C84F9-C8AE-43AE-94B9-F66F0B767F4B}">
      <dgm:prSet/>
      <dgm:spPr/>
      <dgm:t>
        <a:bodyPr/>
        <a:lstStyle/>
        <a:p>
          <a:endParaRPr lang="zh-TW" altLang="en-US"/>
        </a:p>
      </dgm:t>
    </dgm:pt>
    <dgm:pt modelId="{2DF3D9B0-F56F-498B-B23A-E58B5AAC5AA1}" type="sibTrans" cxnId="{F42C84F9-C8AE-43AE-94B9-F66F0B767F4B}">
      <dgm:prSet/>
      <dgm:spPr/>
      <dgm:t>
        <a:bodyPr/>
        <a:lstStyle/>
        <a:p>
          <a:endParaRPr lang="zh-TW" altLang="en-US"/>
        </a:p>
      </dgm:t>
    </dgm:pt>
    <dgm:pt modelId="{349D0D66-8EB7-4C97-8993-F6E7C58A2351}">
      <dgm:prSet phldrT="[文字]"/>
      <dgm:spPr/>
      <dgm:t>
        <a:bodyPr/>
        <a:lstStyle/>
        <a:p>
          <a:r>
            <a:rPr lang="zh-TW" dirty="0" smtClean="0"/>
            <a:t>跨國企業</a:t>
          </a:r>
          <a:endParaRPr lang="zh-TW" altLang="en-US" dirty="0"/>
        </a:p>
      </dgm:t>
    </dgm:pt>
    <dgm:pt modelId="{C51646A6-7195-4DE7-B992-F805A1BC4913}" type="parTrans" cxnId="{1E3B8450-E013-47AD-8848-C8B71EEC97EE}">
      <dgm:prSet/>
      <dgm:spPr/>
      <dgm:t>
        <a:bodyPr/>
        <a:lstStyle/>
        <a:p>
          <a:endParaRPr lang="zh-TW" altLang="en-US"/>
        </a:p>
      </dgm:t>
    </dgm:pt>
    <dgm:pt modelId="{6691F53E-F2F4-4DC0-9AF6-24573A3BEC66}" type="sibTrans" cxnId="{1E3B8450-E013-47AD-8848-C8B71EEC97EE}">
      <dgm:prSet/>
      <dgm:spPr/>
      <dgm:t>
        <a:bodyPr/>
        <a:lstStyle/>
        <a:p>
          <a:endParaRPr lang="zh-TW" altLang="en-US"/>
        </a:p>
      </dgm:t>
    </dgm:pt>
    <dgm:pt modelId="{ACD33EBE-19E2-490A-84CA-B0E364A1634F}" type="pres">
      <dgm:prSet presAssocID="{D5E8ACA5-EDF9-4607-9B7A-EBDA0A275D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669DB5A-CA6C-4AED-9617-68F34BF17E82}" type="pres">
      <dgm:prSet presAssocID="{AA6CA126-AB95-4123-851C-5B3D81549254}" presName="composite" presStyleCnt="0"/>
      <dgm:spPr/>
    </dgm:pt>
    <dgm:pt modelId="{94C6DFD6-32F9-4228-B2C4-AEA1D5DAE60F}" type="pres">
      <dgm:prSet presAssocID="{AA6CA126-AB95-4123-851C-5B3D8154925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8E5B5B-F1B3-40B5-8301-4E23DE09C8E0}" type="pres">
      <dgm:prSet presAssocID="{AA6CA126-AB95-4123-851C-5B3D8154925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37F885-E8E2-4C5E-A34B-8F16A55CDA9B}" type="pres">
      <dgm:prSet presAssocID="{DB1E8070-48CC-47BD-9AE4-5C4E7F272D34}" presName="space" presStyleCnt="0"/>
      <dgm:spPr/>
    </dgm:pt>
    <dgm:pt modelId="{D307ECD5-268A-482F-8E3E-F879CEFD995B}" type="pres">
      <dgm:prSet presAssocID="{6FF75CBF-4607-401D-83CA-67B40F438966}" presName="composite" presStyleCnt="0"/>
      <dgm:spPr/>
    </dgm:pt>
    <dgm:pt modelId="{9D9EAFA5-DF22-4913-BE24-C65BEFA27261}" type="pres">
      <dgm:prSet presAssocID="{6FF75CBF-4607-401D-83CA-67B40F43896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0A2DEB-B50B-492F-8661-F8AC39B2AFB9}" type="pres">
      <dgm:prSet presAssocID="{6FF75CBF-4607-401D-83CA-67B40F43896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7CBBFD-89B3-4CC9-A153-FD7BE6AFDB04}" type="pres">
      <dgm:prSet presAssocID="{516BED56-C2FE-4D29-83DF-01D7AF39F63C}" presName="space" presStyleCnt="0"/>
      <dgm:spPr/>
    </dgm:pt>
    <dgm:pt modelId="{65E9ACD0-6CA8-4B52-81D6-643217DF4ECE}" type="pres">
      <dgm:prSet presAssocID="{BCA9F949-E895-4D4A-8B55-5C847748C57C}" presName="composite" presStyleCnt="0"/>
      <dgm:spPr/>
    </dgm:pt>
    <dgm:pt modelId="{D6407468-82DD-461A-BF06-CAFF5B26EADD}" type="pres">
      <dgm:prSet presAssocID="{BCA9F949-E895-4D4A-8B55-5C847748C57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35B876-6A93-4EA6-AFFC-11E395041BFB}" type="pres">
      <dgm:prSet presAssocID="{BCA9F949-E895-4D4A-8B55-5C847748C57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4C27A8-79A2-4D6C-8DF0-90DD34AC0BDA}" type="pres">
      <dgm:prSet presAssocID="{1DB2FAFB-AB58-40D5-8727-C86EE78772B3}" presName="space" presStyleCnt="0"/>
      <dgm:spPr/>
    </dgm:pt>
    <dgm:pt modelId="{6D786A73-8217-4E37-AC75-159B86A0D720}" type="pres">
      <dgm:prSet presAssocID="{349D0D66-8EB7-4C97-8993-F6E7C58A2351}" presName="composite" presStyleCnt="0"/>
      <dgm:spPr/>
    </dgm:pt>
    <dgm:pt modelId="{7F109CE4-2A1A-4960-A6F6-BF9C66CB05E2}" type="pres">
      <dgm:prSet presAssocID="{349D0D66-8EB7-4C97-8993-F6E7C58A235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1E6E2F-3116-4A15-810E-8D554761F478}" type="pres">
      <dgm:prSet presAssocID="{349D0D66-8EB7-4C97-8993-F6E7C58A235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06D365E-1FF8-45CD-8E5D-BC3A361495C0}" srcId="{AA6CA126-AB95-4123-851C-5B3D81549254}" destId="{424309F6-D161-4B55-9A95-FAC2A22DE3D6}" srcOrd="1" destOrd="0" parTransId="{E9F2581F-90F0-4B34-9EB0-6BACF486F275}" sibTransId="{631C9397-9429-43CB-A50A-A6EA697E0CDA}"/>
    <dgm:cxn modelId="{E27B2917-F701-487E-8611-DDE3A67787EE}" srcId="{D5E8ACA5-EDF9-4607-9B7A-EBDA0A275D69}" destId="{6FF75CBF-4607-401D-83CA-67B40F438966}" srcOrd="1" destOrd="0" parTransId="{471ACCCF-E90D-41C6-AFF8-C489A6A1EEDB}" sibTransId="{516BED56-C2FE-4D29-83DF-01D7AF39F63C}"/>
    <dgm:cxn modelId="{61945942-2BC4-44E7-8798-12ADE73050B2}" type="presOf" srcId="{94E55FD8-3C39-465B-B7EE-72F9CC808C7B}" destId="{8735B876-6A93-4EA6-AFFC-11E395041BFB}" srcOrd="0" destOrd="0" presId="urn:microsoft.com/office/officeart/2005/8/layout/hList1"/>
    <dgm:cxn modelId="{C5569116-B0ED-406D-A8C3-2AAFB95FC1B1}" type="presOf" srcId="{424309F6-D161-4B55-9A95-FAC2A22DE3D6}" destId="{F18E5B5B-F1B3-40B5-8301-4E23DE09C8E0}" srcOrd="0" destOrd="1" presId="urn:microsoft.com/office/officeart/2005/8/layout/hList1"/>
    <dgm:cxn modelId="{72BFE913-CCBA-4260-923A-DACB5BC74F42}" type="presOf" srcId="{AA6CA126-AB95-4123-851C-5B3D81549254}" destId="{94C6DFD6-32F9-4228-B2C4-AEA1D5DAE60F}" srcOrd="0" destOrd="0" presId="urn:microsoft.com/office/officeart/2005/8/layout/hList1"/>
    <dgm:cxn modelId="{C106A204-8B52-4DE4-977A-C1881094D50D}" srcId="{AA6CA126-AB95-4123-851C-5B3D81549254}" destId="{7B1E1768-C597-4DA8-9B95-FA479F7E6603}" srcOrd="0" destOrd="0" parTransId="{D8F039AE-9B0E-4C65-B772-DE62E3DED954}" sibTransId="{B853A683-2D58-4C2F-BB1C-46C19BCDFA1A}"/>
    <dgm:cxn modelId="{B5504F33-8501-4FB8-AF26-F557556FF3DF}" type="presOf" srcId="{7B1E1768-C597-4DA8-9B95-FA479F7E6603}" destId="{F18E5B5B-F1B3-40B5-8301-4E23DE09C8E0}" srcOrd="0" destOrd="0" presId="urn:microsoft.com/office/officeart/2005/8/layout/hList1"/>
    <dgm:cxn modelId="{BAF88C10-4BFE-4332-8F9D-84E80A473E12}" srcId="{D5E8ACA5-EDF9-4607-9B7A-EBDA0A275D69}" destId="{BCA9F949-E895-4D4A-8B55-5C847748C57C}" srcOrd="2" destOrd="0" parTransId="{F3FEE142-43FB-4BC7-8228-9D9CF1FCFADF}" sibTransId="{1DB2FAFB-AB58-40D5-8727-C86EE78772B3}"/>
    <dgm:cxn modelId="{751DC212-22F9-41FE-8CD1-56FE40D74275}" srcId="{6FF75CBF-4607-401D-83CA-67B40F438966}" destId="{B474D60F-F311-48CE-ADA4-E3EF87D31E86}" srcOrd="1" destOrd="0" parTransId="{1BAEA5A5-3A93-453D-970E-47B905546B85}" sibTransId="{B20748B4-C5FF-4834-B533-687B7B927293}"/>
    <dgm:cxn modelId="{F42C84F9-C8AE-43AE-94B9-F66F0B767F4B}" srcId="{BCA9F949-E895-4D4A-8B55-5C847748C57C}" destId="{94E55FD8-3C39-465B-B7EE-72F9CC808C7B}" srcOrd="0" destOrd="0" parTransId="{6572EF0D-16A4-4B3F-ACF5-CF569FFAB5D1}" sibTransId="{2DF3D9B0-F56F-498B-B23A-E58B5AAC5AA1}"/>
    <dgm:cxn modelId="{A1E067BD-DF1B-40E9-91F0-78B6980FF8E1}" type="presOf" srcId="{93416F9C-EC1A-400F-8FAF-8049F10065EA}" destId="{310A2DEB-B50B-492F-8661-F8AC39B2AFB9}" srcOrd="0" destOrd="0" presId="urn:microsoft.com/office/officeart/2005/8/layout/hList1"/>
    <dgm:cxn modelId="{1E3B8450-E013-47AD-8848-C8B71EEC97EE}" srcId="{D5E8ACA5-EDF9-4607-9B7A-EBDA0A275D69}" destId="{349D0D66-8EB7-4C97-8993-F6E7C58A2351}" srcOrd="3" destOrd="0" parTransId="{C51646A6-7195-4DE7-B992-F805A1BC4913}" sibTransId="{6691F53E-F2F4-4DC0-9AF6-24573A3BEC66}"/>
    <dgm:cxn modelId="{09C987A9-D0F7-43CC-9062-E005659DD780}" type="presOf" srcId="{349D0D66-8EB7-4C97-8993-F6E7C58A2351}" destId="{7F109CE4-2A1A-4960-A6F6-BF9C66CB05E2}" srcOrd="0" destOrd="0" presId="urn:microsoft.com/office/officeart/2005/8/layout/hList1"/>
    <dgm:cxn modelId="{CDDE6221-4CB1-4369-89D3-98C8932886F7}" type="presOf" srcId="{D5E8ACA5-EDF9-4607-9B7A-EBDA0A275D69}" destId="{ACD33EBE-19E2-490A-84CA-B0E364A1634F}" srcOrd="0" destOrd="0" presId="urn:microsoft.com/office/officeart/2005/8/layout/hList1"/>
    <dgm:cxn modelId="{615EFFFD-9218-49F4-A30E-D27F6D678E53}" srcId="{D5E8ACA5-EDF9-4607-9B7A-EBDA0A275D69}" destId="{AA6CA126-AB95-4123-851C-5B3D81549254}" srcOrd="0" destOrd="0" parTransId="{5EE0C575-CDB2-410D-863E-078782CA82F0}" sibTransId="{DB1E8070-48CC-47BD-9AE4-5C4E7F272D34}"/>
    <dgm:cxn modelId="{E13AF51A-166A-4698-9130-283A27F09AC3}" type="presOf" srcId="{BCA9F949-E895-4D4A-8B55-5C847748C57C}" destId="{D6407468-82DD-461A-BF06-CAFF5B26EADD}" srcOrd="0" destOrd="0" presId="urn:microsoft.com/office/officeart/2005/8/layout/hList1"/>
    <dgm:cxn modelId="{9DD062E0-B673-40F4-8346-C4CF583AAB18}" srcId="{6FF75CBF-4607-401D-83CA-67B40F438966}" destId="{93416F9C-EC1A-400F-8FAF-8049F10065EA}" srcOrd="0" destOrd="0" parTransId="{754BFA3E-3E0B-4B79-866C-C618F6962A8C}" sibTransId="{0CA1D54C-D119-48FB-8D75-1CDF61B5D776}"/>
    <dgm:cxn modelId="{D24A2143-A134-4D33-8FA9-0096A43E5187}" type="presOf" srcId="{B474D60F-F311-48CE-ADA4-E3EF87D31E86}" destId="{310A2DEB-B50B-492F-8661-F8AC39B2AFB9}" srcOrd="0" destOrd="1" presId="urn:microsoft.com/office/officeart/2005/8/layout/hList1"/>
    <dgm:cxn modelId="{FC04C2BF-BD56-4A64-BE55-8989AD1FAF7E}" type="presOf" srcId="{6FF75CBF-4607-401D-83CA-67B40F438966}" destId="{9D9EAFA5-DF22-4913-BE24-C65BEFA27261}" srcOrd="0" destOrd="0" presId="urn:microsoft.com/office/officeart/2005/8/layout/hList1"/>
    <dgm:cxn modelId="{27B5F479-E4E7-4CCB-8571-DDDB79103BA3}" type="presParOf" srcId="{ACD33EBE-19E2-490A-84CA-B0E364A1634F}" destId="{1669DB5A-CA6C-4AED-9617-68F34BF17E82}" srcOrd="0" destOrd="0" presId="urn:microsoft.com/office/officeart/2005/8/layout/hList1"/>
    <dgm:cxn modelId="{168102E3-12FB-45FB-8D12-EA728D5FDA68}" type="presParOf" srcId="{1669DB5A-CA6C-4AED-9617-68F34BF17E82}" destId="{94C6DFD6-32F9-4228-B2C4-AEA1D5DAE60F}" srcOrd="0" destOrd="0" presId="urn:microsoft.com/office/officeart/2005/8/layout/hList1"/>
    <dgm:cxn modelId="{8DBF1011-E320-42B6-81C0-04D6063E77B5}" type="presParOf" srcId="{1669DB5A-CA6C-4AED-9617-68F34BF17E82}" destId="{F18E5B5B-F1B3-40B5-8301-4E23DE09C8E0}" srcOrd="1" destOrd="0" presId="urn:microsoft.com/office/officeart/2005/8/layout/hList1"/>
    <dgm:cxn modelId="{0248F71D-51FB-479B-B4BA-67BC4215261F}" type="presParOf" srcId="{ACD33EBE-19E2-490A-84CA-B0E364A1634F}" destId="{9A37F885-E8E2-4C5E-A34B-8F16A55CDA9B}" srcOrd="1" destOrd="0" presId="urn:microsoft.com/office/officeart/2005/8/layout/hList1"/>
    <dgm:cxn modelId="{CBB14489-511F-461B-A873-56C5E6A8E4D0}" type="presParOf" srcId="{ACD33EBE-19E2-490A-84CA-B0E364A1634F}" destId="{D307ECD5-268A-482F-8E3E-F879CEFD995B}" srcOrd="2" destOrd="0" presId="urn:microsoft.com/office/officeart/2005/8/layout/hList1"/>
    <dgm:cxn modelId="{4E16DD79-1609-419E-83FD-12346EB1E470}" type="presParOf" srcId="{D307ECD5-268A-482F-8E3E-F879CEFD995B}" destId="{9D9EAFA5-DF22-4913-BE24-C65BEFA27261}" srcOrd="0" destOrd="0" presId="urn:microsoft.com/office/officeart/2005/8/layout/hList1"/>
    <dgm:cxn modelId="{EB220055-EBF2-4FB1-87F0-9B0C4C0B61D7}" type="presParOf" srcId="{D307ECD5-268A-482F-8E3E-F879CEFD995B}" destId="{310A2DEB-B50B-492F-8661-F8AC39B2AFB9}" srcOrd="1" destOrd="0" presId="urn:microsoft.com/office/officeart/2005/8/layout/hList1"/>
    <dgm:cxn modelId="{71DC37BD-686F-4DEA-8C8B-A515A49799B8}" type="presParOf" srcId="{ACD33EBE-19E2-490A-84CA-B0E364A1634F}" destId="{157CBBFD-89B3-4CC9-A153-FD7BE6AFDB04}" srcOrd="3" destOrd="0" presId="urn:microsoft.com/office/officeart/2005/8/layout/hList1"/>
    <dgm:cxn modelId="{0DC8F14C-E8BE-49C0-836E-55D332D6DE79}" type="presParOf" srcId="{ACD33EBE-19E2-490A-84CA-B0E364A1634F}" destId="{65E9ACD0-6CA8-4B52-81D6-643217DF4ECE}" srcOrd="4" destOrd="0" presId="urn:microsoft.com/office/officeart/2005/8/layout/hList1"/>
    <dgm:cxn modelId="{2F7E068E-2AE5-4691-BB71-B55520D5649E}" type="presParOf" srcId="{65E9ACD0-6CA8-4B52-81D6-643217DF4ECE}" destId="{D6407468-82DD-461A-BF06-CAFF5B26EADD}" srcOrd="0" destOrd="0" presId="urn:microsoft.com/office/officeart/2005/8/layout/hList1"/>
    <dgm:cxn modelId="{D4DB8FFC-0DDC-4E7D-9D88-4F432E0003FA}" type="presParOf" srcId="{65E9ACD0-6CA8-4B52-81D6-643217DF4ECE}" destId="{8735B876-6A93-4EA6-AFFC-11E395041BFB}" srcOrd="1" destOrd="0" presId="urn:microsoft.com/office/officeart/2005/8/layout/hList1"/>
    <dgm:cxn modelId="{99D57EE2-FFA5-44C7-B2EF-081977AB7E3C}" type="presParOf" srcId="{ACD33EBE-19E2-490A-84CA-B0E364A1634F}" destId="{DF4C27A8-79A2-4D6C-8DF0-90DD34AC0BDA}" srcOrd="5" destOrd="0" presId="urn:microsoft.com/office/officeart/2005/8/layout/hList1"/>
    <dgm:cxn modelId="{9EBBA6C1-2F7F-473D-AF32-996E4247C641}" type="presParOf" srcId="{ACD33EBE-19E2-490A-84CA-B0E364A1634F}" destId="{6D786A73-8217-4E37-AC75-159B86A0D720}" srcOrd="6" destOrd="0" presId="urn:microsoft.com/office/officeart/2005/8/layout/hList1"/>
    <dgm:cxn modelId="{BC43221C-9555-4680-88A8-FE847F030283}" type="presParOf" srcId="{6D786A73-8217-4E37-AC75-159B86A0D720}" destId="{7F109CE4-2A1A-4960-A6F6-BF9C66CB05E2}" srcOrd="0" destOrd="0" presId="urn:microsoft.com/office/officeart/2005/8/layout/hList1"/>
    <dgm:cxn modelId="{76693ED2-6CC2-4149-85B3-A302BC470CF2}" type="presParOf" srcId="{6D786A73-8217-4E37-AC75-159B86A0D720}" destId="{861E6E2F-3116-4A15-810E-8D554761F47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B88C3-2916-46DF-A55B-5B967DA50FB5}">
      <dsp:nvSpPr>
        <dsp:cNvPr id="0" name=""/>
        <dsp:cNvSpPr/>
      </dsp:nvSpPr>
      <dsp:spPr>
        <a:xfrm>
          <a:off x="2178411" y="610011"/>
          <a:ext cx="4068112" cy="4068112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E574A-6E82-4AB4-8A12-63E147BAEAC7}">
      <dsp:nvSpPr>
        <dsp:cNvPr id="0" name=""/>
        <dsp:cNvSpPr/>
      </dsp:nvSpPr>
      <dsp:spPr>
        <a:xfrm>
          <a:off x="2178411" y="610011"/>
          <a:ext cx="4068112" cy="4068112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B7A01-65CC-421D-802F-BDD6CC54D119}">
      <dsp:nvSpPr>
        <dsp:cNvPr id="0" name=""/>
        <dsp:cNvSpPr/>
      </dsp:nvSpPr>
      <dsp:spPr>
        <a:xfrm>
          <a:off x="2178411" y="610011"/>
          <a:ext cx="4068112" cy="4068112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75DB2-BA29-47A6-8698-6C6D95D32C2F}">
      <dsp:nvSpPr>
        <dsp:cNvPr id="0" name=""/>
        <dsp:cNvSpPr/>
      </dsp:nvSpPr>
      <dsp:spPr>
        <a:xfrm>
          <a:off x="2178411" y="610011"/>
          <a:ext cx="4068112" cy="4068112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D3C45-AD77-4CB4-820F-D3A1CE393071}">
      <dsp:nvSpPr>
        <dsp:cNvPr id="0" name=""/>
        <dsp:cNvSpPr/>
      </dsp:nvSpPr>
      <dsp:spPr>
        <a:xfrm>
          <a:off x="3276592" y="1708192"/>
          <a:ext cx="1871750" cy="1871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時空壓縮全球連繫愈見緊密</a:t>
          </a:r>
          <a:endParaRPr lang="en-US" sz="2100" kern="1200" dirty="0"/>
        </a:p>
      </dsp:txBody>
      <dsp:txXfrm>
        <a:off x="3550703" y="1982303"/>
        <a:ext cx="1323528" cy="1323528"/>
      </dsp:txXfrm>
    </dsp:sp>
    <dsp:sp modelId="{509E4C0A-77EE-4EBF-BF64-A094C1C688F5}">
      <dsp:nvSpPr>
        <dsp:cNvPr id="0" name=""/>
        <dsp:cNvSpPr/>
      </dsp:nvSpPr>
      <dsp:spPr>
        <a:xfrm>
          <a:off x="3557355" y="2067"/>
          <a:ext cx="1310225" cy="13102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世界壓縮</a:t>
          </a:r>
          <a:endParaRPr lang="en-US" sz="2000" kern="1200" dirty="0"/>
        </a:p>
      </dsp:txBody>
      <dsp:txXfrm>
        <a:off x="3749233" y="193945"/>
        <a:ext cx="926469" cy="926469"/>
      </dsp:txXfrm>
    </dsp:sp>
    <dsp:sp modelId="{BA8C0C93-B60A-4A34-9933-E93EA48914CB}">
      <dsp:nvSpPr>
        <dsp:cNvPr id="0" name=""/>
        <dsp:cNvSpPr/>
      </dsp:nvSpPr>
      <dsp:spPr>
        <a:xfrm>
          <a:off x="5544243" y="1988955"/>
          <a:ext cx="1310225" cy="13102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全球一體</a:t>
          </a:r>
          <a:endParaRPr lang="en-US" altLang="zh-TW" sz="2000" kern="1200" dirty="0" smtClean="0"/>
        </a:p>
      </dsp:txBody>
      <dsp:txXfrm>
        <a:off x="5736121" y="2180833"/>
        <a:ext cx="926469" cy="926469"/>
      </dsp:txXfrm>
    </dsp:sp>
    <dsp:sp modelId="{9645669F-6834-4B37-A1F2-F8436E8BAADC}">
      <dsp:nvSpPr>
        <dsp:cNvPr id="0" name=""/>
        <dsp:cNvSpPr/>
      </dsp:nvSpPr>
      <dsp:spPr>
        <a:xfrm>
          <a:off x="3557355" y="3975843"/>
          <a:ext cx="1310225" cy="13102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互為影響</a:t>
          </a:r>
          <a:endParaRPr lang="en-US" altLang="zh-TW" sz="2000" kern="1200" dirty="0" smtClean="0"/>
        </a:p>
      </dsp:txBody>
      <dsp:txXfrm>
        <a:off x="3749233" y="4167721"/>
        <a:ext cx="926469" cy="926469"/>
      </dsp:txXfrm>
    </dsp:sp>
    <dsp:sp modelId="{778A980C-9C92-4B47-BF40-B34C86973518}">
      <dsp:nvSpPr>
        <dsp:cNvPr id="0" name=""/>
        <dsp:cNvSpPr/>
      </dsp:nvSpPr>
      <dsp:spPr>
        <a:xfrm>
          <a:off x="1570467" y="1988955"/>
          <a:ext cx="1310225" cy="13102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互為牽制</a:t>
          </a:r>
          <a:endParaRPr lang="en-US" altLang="zh-TW" sz="2000" kern="1200" dirty="0" smtClean="0"/>
        </a:p>
      </dsp:txBody>
      <dsp:txXfrm>
        <a:off x="1762345" y="2180833"/>
        <a:ext cx="926469" cy="926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2320D-5D42-4E40-A86D-C6F952160D6A}">
      <dsp:nvSpPr>
        <dsp:cNvPr id="0" name=""/>
        <dsp:cNvSpPr/>
      </dsp:nvSpPr>
      <dsp:spPr>
        <a:xfrm>
          <a:off x="4220343" y="2034600"/>
          <a:ext cx="2995082" cy="712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679"/>
              </a:lnTo>
              <a:lnTo>
                <a:pt x="2995082" y="485679"/>
              </a:lnTo>
              <a:lnTo>
                <a:pt x="2995082" y="712693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32A3-8572-4EC9-9716-5A8A8B182883}">
      <dsp:nvSpPr>
        <dsp:cNvPr id="0" name=""/>
        <dsp:cNvSpPr/>
      </dsp:nvSpPr>
      <dsp:spPr>
        <a:xfrm>
          <a:off x="4174623" y="2034600"/>
          <a:ext cx="91440" cy="712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2693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5CAAD-B278-44DB-8F5B-6825D8F4C523}">
      <dsp:nvSpPr>
        <dsp:cNvPr id="0" name=""/>
        <dsp:cNvSpPr/>
      </dsp:nvSpPr>
      <dsp:spPr>
        <a:xfrm>
          <a:off x="1225261" y="2034600"/>
          <a:ext cx="2995082" cy="712693"/>
        </a:xfrm>
        <a:custGeom>
          <a:avLst/>
          <a:gdLst/>
          <a:ahLst/>
          <a:cxnLst/>
          <a:rect l="0" t="0" r="0" b="0"/>
          <a:pathLst>
            <a:path>
              <a:moveTo>
                <a:pt x="2995082" y="0"/>
              </a:moveTo>
              <a:lnTo>
                <a:pt x="2995082" y="485679"/>
              </a:lnTo>
              <a:lnTo>
                <a:pt x="0" y="485679"/>
              </a:lnTo>
              <a:lnTo>
                <a:pt x="0" y="712693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2767A-BB5A-468F-998F-C429A7747616}">
      <dsp:nvSpPr>
        <dsp:cNvPr id="0" name=""/>
        <dsp:cNvSpPr/>
      </dsp:nvSpPr>
      <dsp:spPr>
        <a:xfrm>
          <a:off x="2995082" y="478518"/>
          <a:ext cx="2450522" cy="1556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3F838C-FD8C-48A5-9F50-709445E80A2F}">
      <dsp:nvSpPr>
        <dsp:cNvPr id="0" name=""/>
        <dsp:cNvSpPr/>
      </dsp:nvSpPr>
      <dsp:spPr>
        <a:xfrm>
          <a:off x="3267363" y="737184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經濟一體化</a:t>
          </a:r>
          <a:endParaRPr lang="en-US" sz="3000" kern="1200" dirty="0"/>
        </a:p>
      </dsp:txBody>
      <dsp:txXfrm>
        <a:off x="3312939" y="782760"/>
        <a:ext cx="2359370" cy="1464929"/>
      </dsp:txXfrm>
    </dsp:sp>
    <dsp:sp modelId="{38B490CF-F9C1-4E0D-8D30-7693172580F3}">
      <dsp:nvSpPr>
        <dsp:cNvPr id="0" name=""/>
        <dsp:cNvSpPr/>
      </dsp:nvSpPr>
      <dsp:spPr>
        <a:xfrm>
          <a:off x="0" y="2747293"/>
          <a:ext cx="2450522" cy="1556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008B47-C320-4280-B733-18F2B4C79B98}">
      <dsp:nvSpPr>
        <dsp:cNvPr id="0" name=""/>
        <dsp:cNvSpPr/>
      </dsp:nvSpPr>
      <dsp:spPr>
        <a:xfrm>
          <a:off x="272280" y="3005959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 smtClean="0"/>
            <a:t>人力資源</a:t>
          </a:r>
          <a:r>
            <a:rPr lang="zh-TW" altLang="en-US" sz="3000" kern="1200" dirty="0" smtClean="0"/>
            <a:t>市場一體化</a:t>
          </a:r>
          <a:endParaRPr lang="en-US" sz="3000" kern="1200" dirty="0"/>
        </a:p>
      </dsp:txBody>
      <dsp:txXfrm>
        <a:off x="317856" y="3051535"/>
        <a:ext cx="2359370" cy="1464929"/>
      </dsp:txXfrm>
    </dsp:sp>
    <dsp:sp modelId="{1DCD439C-6C42-46A2-8B1F-F0D5AE5DA698}">
      <dsp:nvSpPr>
        <dsp:cNvPr id="0" name=""/>
        <dsp:cNvSpPr/>
      </dsp:nvSpPr>
      <dsp:spPr>
        <a:xfrm>
          <a:off x="2995082" y="2747293"/>
          <a:ext cx="2450522" cy="1556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4B3935-7343-424F-A51D-463EAF4999A5}">
      <dsp:nvSpPr>
        <dsp:cNvPr id="0" name=""/>
        <dsp:cNvSpPr/>
      </dsp:nvSpPr>
      <dsp:spPr>
        <a:xfrm>
          <a:off x="3267363" y="3005959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能源和源料市場一體化</a:t>
          </a:r>
          <a:endParaRPr lang="en-US" sz="3000" kern="1200" dirty="0"/>
        </a:p>
      </dsp:txBody>
      <dsp:txXfrm>
        <a:off x="3312939" y="3051535"/>
        <a:ext cx="2359370" cy="1464929"/>
      </dsp:txXfrm>
    </dsp:sp>
    <dsp:sp modelId="{6CD2B59F-AC35-4799-B545-5764B044DD5E}">
      <dsp:nvSpPr>
        <dsp:cNvPr id="0" name=""/>
        <dsp:cNvSpPr/>
      </dsp:nvSpPr>
      <dsp:spPr>
        <a:xfrm>
          <a:off x="5990165" y="2747293"/>
          <a:ext cx="2450522" cy="1556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540CCC-AEEE-495F-A243-8119937FC03F}">
      <dsp:nvSpPr>
        <dsp:cNvPr id="0" name=""/>
        <dsp:cNvSpPr/>
      </dsp:nvSpPr>
      <dsp:spPr>
        <a:xfrm>
          <a:off x="6262445" y="3005959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商品市場一體化</a:t>
          </a:r>
          <a:endParaRPr lang="en-US" sz="3000" kern="1200" dirty="0"/>
        </a:p>
      </dsp:txBody>
      <dsp:txXfrm>
        <a:off x="6308021" y="3051535"/>
        <a:ext cx="2359370" cy="1464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5AA83-A48B-4EC2-B627-39C8ACFAB646}">
      <dsp:nvSpPr>
        <dsp:cNvPr id="0" name=""/>
        <dsp:cNvSpPr/>
      </dsp:nvSpPr>
      <dsp:spPr>
        <a:xfrm rot="5400000">
          <a:off x="-265979" y="268845"/>
          <a:ext cx="1773194" cy="1241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1</a:t>
          </a:r>
          <a:endParaRPr lang="zh-TW" altLang="en-US" sz="3600" kern="1200" dirty="0"/>
        </a:p>
      </dsp:txBody>
      <dsp:txXfrm rot="-5400000">
        <a:off x="0" y="623484"/>
        <a:ext cx="1241236" cy="531958"/>
      </dsp:txXfrm>
    </dsp:sp>
    <dsp:sp modelId="{6578F6E2-8E7A-4FC0-B4C6-8329ED6E6F08}">
      <dsp:nvSpPr>
        <dsp:cNvPr id="0" name=""/>
        <dsp:cNvSpPr/>
      </dsp:nvSpPr>
      <dsp:spPr>
        <a:xfrm rot="5400000">
          <a:off x="3645709" y="-2401607"/>
          <a:ext cx="1152576" cy="5961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100" kern="1200" dirty="0" smtClean="0"/>
            <a:t>開發夥伴（</a:t>
          </a:r>
          <a:r>
            <a:rPr lang="en-US" altLang="zh-TW" sz="2100" kern="1200" dirty="0" smtClean="0"/>
            <a:t>developed partners</a:t>
          </a:r>
          <a:r>
            <a:rPr lang="zh-TW" altLang="zh-TW" sz="2100" kern="1200" dirty="0" smtClean="0"/>
            <a:t>）</a:t>
          </a:r>
          <a:endParaRPr lang="zh-TW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100" kern="1200" dirty="0" smtClean="0"/>
            <a:t>負責</a:t>
          </a:r>
          <a:r>
            <a:rPr lang="en-US" altLang="zh-TW" sz="2100" kern="1200" dirty="0" smtClean="0"/>
            <a:t>Nike</a:t>
          </a:r>
          <a:r>
            <a:rPr lang="zh-TW" altLang="zh-TW" sz="2100" kern="1200" dirty="0" smtClean="0"/>
            <a:t>最具創新和最精緻的產品</a:t>
          </a:r>
          <a:endParaRPr lang="zh-TW" altLang="en-US" sz="2100" kern="1200" dirty="0"/>
        </a:p>
      </dsp:txBody>
      <dsp:txXfrm rot="-5400000">
        <a:off x="1241236" y="59130"/>
        <a:ext cx="5905259" cy="1040048"/>
      </dsp:txXfrm>
    </dsp:sp>
    <dsp:sp modelId="{51C46509-E2FD-43C6-933C-BDFABCE83E98}">
      <dsp:nvSpPr>
        <dsp:cNvPr id="0" name=""/>
        <dsp:cNvSpPr/>
      </dsp:nvSpPr>
      <dsp:spPr>
        <a:xfrm rot="5400000">
          <a:off x="-265979" y="1849791"/>
          <a:ext cx="1773194" cy="1241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2</a:t>
          </a:r>
          <a:endParaRPr lang="zh-TW" altLang="en-US" sz="3600" kern="1200" dirty="0"/>
        </a:p>
      </dsp:txBody>
      <dsp:txXfrm rot="-5400000">
        <a:off x="0" y="2204430"/>
        <a:ext cx="1241236" cy="531958"/>
      </dsp:txXfrm>
    </dsp:sp>
    <dsp:sp modelId="{42B8F954-EF7F-4F38-94CD-019907FC1DE1}">
      <dsp:nvSpPr>
        <dsp:cNvPr id="0" name=""/>
        <dsp:cNvSpPr/>
      </dsp:nvSpPr>
      <dsp:spPr>
        <a:xfrm rot="5400000">
          <a:off x="3645709" y="-820660"/>
          <a:ext cx="1152576" cy="5961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100" kern="1200" dirty="0" smtClean="0"/>
            <a:t>大量生產商（</a:t>
          </a:r>
          <a:r>
            <a:rPr lang="en-US" altLang="zh-TW" sz="2100" kern="1200" dirty="0" smtClean="0"/>
            <a:t>volume producers</a:t>
          </a:r>
          <a:r>
            <a:rPr lang="zh-TW" altLang="zh-TW" sz="2100" kern="1200" dirty="0" smtClean="0"/>
            <a:t>）；</a:t>
          </a:r>
          <a:endParaRPr lang="zh-TW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100" kern="1200" dirty="0" smtClean="0"/>
            <a:t>為</a:t>
          </a:r>
          <a:r>
            <a:rPr lang="en-US" altLang="zh-TW" sz="2100" kern="1200" dirty="0" smtClean="0"/>
            <a:t>Nike</a:t>
          </a:r>
          <a:r>
            <a:rPr lang="zh-TW" altLang="zh-TW" sz="2100" kern="1200" dirty="0" smtClean="0"/>
            <a:t>大量生產特定款式</a:t>
          </a:r>
          <a:endParaRPr lang="zh-TW" altLang="en-US" sz="2100" kern="1200" dirty="0"/>
        </a:p>
      </dsp:txBody>
      <dsp:txXfrm rot="-5400000">
        <a:off x="1241236" y="1640077"/>
        <a:ext cx="5905259" cy="1040048"/>
      </dsp:txXfrm>
    </dsp:sp>
    <dsp:sp modelId="{8FA72A64-8398-46B3-9797-1B2F585E83F8}">
      <dsp:nvSpPr>
        <dsp:cNvPr id="0" name=""/>
        <dsp:cNvSpPr/>
      </dsp:nvSpPr>
      <dsp:spPr>
        <a:xfrm rot="5400000">
          <a:off x="-265979" y="3430738"/>
          <a:ext cx="1773194" cy="1241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3</a:t>
          </a:r>
          <a:endParaRPr lang="zh-TW" altLang="en-US" sz="3600" kern="1200" dirty="0"/>
        </a:p>
      </dsp:txBody>
      <dsp:txXfrm rot="-5400000">
        <a:off x="0" y="3785377"/>
        <a:ext cx="1241236" cy="531958"/>
      </dsp:txXfrm>
    </dsp:sp>
    <dsp:sp modelId="{366496F7-C711-40FE-9F67-984589AA7566}">
      <dsp:nvSpPr>
        <dsp:cNvPr id="0" name=""/>
        <dsp:cNvSpPr/>
      </dsp:nvSpPr>
      <dsp:spPr>
        <a:xfrm rot="5400000">
          <a:off x="3645709" y="760285"/>
          <a:ext cx="1152576" cy="5961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100" kern="1200" dirty="0" smtClean="0"/>
            <a:t>新開發供應商（</a:t>
          </a:r>
          <a:r>
            <a:rPr lang="en-US" altLang="zh-TW" sz="2100" kern="1200" dirty="0" smtClean="0"/>
            <a:t>developing sources</a:t>
          </a:r>
          <a:r>
            <a:rPr lang="zh-TW" altLang="zh-TW" sz="2100" kern="1200" dirty="0" smtClean="0"/>
            <a:t>）</a:t>
          </a:r>
          <a:endParaRPr lang="zh-TW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100" kern="1200" dirty="0" smtClean="0"/>
            <a:t>這些工廠則由</a:t>
          </a:r>
          <a:r>
            <a:rPr lang="en-US" altLang="zh-TW" sz="2100" kern="1200" dirty="0" smtClean="0"/>
            <a:t>Nike</a:t>
          </a:r>
          <a:r>
            <a:rPr lang="zh-TW" altLang="zh-TW" sz="2100" kern="1200" dirty="0" smtClean="0"/>
            <a:t>與其他兩層供應商負責監管</a:t>
          </a:r>
          <a:endParaRPr lang="zh-TW" altLang="en-US" sz="2100" kern="1200" dirty="0"/>
        </a:p>
      </dsp:txBody>
      <dsp:txXfrm rot="-5400000">
        <a:off x="1241236" y="3221022"/>
        <a:ext cx="5905259" cy="1040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91915-7373-4008-9F2F-6B6CAB097336}">
      <dsp:nvSpPr>
        <dsp:cNvPr id="0" name=""/>
        <dsp:cNvSpPr/>
      </dsp:nvSpPr>
      <dsp:spPr>
        <a:xfrm>
          <a:off x="3871555" y="1930722"/>
          <a:ext cx="2747555" cy="653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541"/>
              </a:lnTo>
              <a:lnTo>
                <a:pt x="2747555" y="445541"/>
              </a:lnTo>
              <a:lnTo>
                <a:pt x="2747555" y="653793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2320D-5D42-4E40-A86D-C6F952160D6A}">
      <dsp:nvSpPr>
        <dsp:cNvPr id="0" name=""/>
        <dsp:cNvSpPr/>
      </dsp:nvSpPr>
      <dsp:spPr>
        <a:xfrm>
          <a:off x="3825835" y="1930722"/>
          <a:ext cx="91440" cy="653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3793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5CAAD-B278-44DB-8F5B-6825D8F4C523}">
      <dsp:nvSpPr>
        <dsp:cNvPr id="0" name=""/>
        <dsp:cNvSpPr/>
      </dsp:nvSpPr>
      <dsp:spPr>
        <a:xfrm>
          <a:off x="1123999" y="1930722"/>
          <a:ext cx="2747555" cy="653793"/>
        </a:xfrm>
        <a:custGeom>
          <a:avLst/>
          <a:gdLst/>
          <a:ahLst/>
          <a:cxnLst/>
          <a:rect l="0" t="0" r="0" b="0"/>
          <a:pathLst>
            <a:path>
              <a:moveTo>
                <a:pt x="2747555" y="0"/>
              </a:moveTo>
              <a:lnTo>
                <a:pt x="2747555" y="445541"/>
              </a:lnTo>
              <a:lnTo>
                <a:pt x="0" y="445541"/>
              </a:lnTo>
              <a:lnTo>
                <a:pt x="0" y="653793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2767A-BB5A-468F-998F-C429A7747616}">
      <dsp:nvSpPr>
        <dsp:cNvPr id="0" name=""/>
        <dsp:cNvSpPr/>
      </dsp:nvSpPr>
      <dsp:spPr>
        <a:xfrm>
          <a:off x="2747555" y="503243"/>
          <a:ext cx="2247999" cy="1427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3F838C-FD8C-48A5-9F50-709445E80A2F}">
      <dsp:nvSpPr>
        <dsp:cNvPr id="0" name=""/>
        <dsp:cNvSpPr/>
      </dsp:nvSpPr>
      <dsp:spPr>
        <a:xfrm>
          <a:off x="2997332" y="740531"/>
          <a:ext cx="2247999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經濟一體化</a:t>
          </a:r>
          <a:endParaRPr lang="en-US" sz="2800" kern="1200" dirty="0"/>
        </a:p>
      </dsp:txBody>
      <dsp:txXfrm>
        <a:off x="3039141" y="782340"/>
        <a:ext cx="2164381" cy="1343861"/>
      </dsp:txXfrm>
    </dsp:sp>
    <dsp:sp modelId="{38B490CF-F9C1-4E0D-8D30-7693172580F3}">
      <dsp:nvSpPr>
        <dsp:cNvPr id="0" name=""/>
        <dsp:cNvSpPr/>
      </dsp:nvSpPr>
      <dsp:spPr>
        <a:xfrm>
          <a:off x="0" y="2584516"/>
          <a:ext cx="2247999" cy="1427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008B47-C320-4280-B733-18F2B4C79B98}">
      <dsp:nvSpPr>
        <dsp:cNvPr id="0" name=""/>
        <dsp:cNvSpPr/>
      </dsp:nvSpPr>
      <dsp:spPr>
        <a:xfrm>
          <a:off x="249777" y="2821805"/>
          <a:ext cx="2247999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/>
            <a:t>人力資源</a:t>
          </a:r>
          <a:r>
            <a:rPr lang="zh-TW" altLang="en-US" sz="2800" kern="1200" dirty="0" smtClean="0"/>
            <a:t>市場一體化</a:t>
          </a:r>
          <a:endParaRPr lang="en-US" sz="2800" kern="1200" dirty="0"/>
        </a:p>
      </dsp:txBody>
      <dsp:txXfrm>
        <a:off x="291586" y="2863614"/>
        <a:ext cx="2164381" cy="1343861"/>
      </dsp:txXfrm>
    </dsp:sp>
    <dsp:sp modelId="{6CD2B59F-AC35-4799-B545-5764B044DD5E}">
      <dsp:nvSpPr>
        <dsp:cNvPr id="0" name=""/>
        <dsp:cNvSpPr/>
      </dsp:nvSpPr>
      <dsp:spPr>
        <a:xfrm>
          <a:off x="2747555" y="2584516"/>
          <a:ext cx="2247999" cy="1427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540CCC-AEEE-495F-A243-8119937FC03F}">
      <dsp:nvSpPr>
        <dsp:cNvPr id="0" name=""/>
        <dsp:cNvSpPr/>
      </dsp:nvSpPr>
      <dsp:spPr>
        <a:xfrm>
          <a:off x="2997333" y="2821805"/>
          <a:ext cx="2247999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商品市場一體化</a:t>
          </a:r>
          <a:endParaRPr lang="en-US" sz="2800" kern="1200" dirty="0"/>
        </a:p>
      </dsp:txBody>
      <dsp:txXfrm>
        <a:off x="3039142" y="2863614"/>
        <a:ext cx="2164381" cy="1343861"/>
      </dsp:txXfrm>
    </dsp:sp>
    <dsp:sp modelId="{206F8994-E7C9-42E1-A6AC-ADC131F33BD1}">
      <dsp:nvSpPr>
        <dsp:cNvPr id="0" name=""/>
        <dsp:cNvSpPr/>
      </dsp:nvSpPr>
      <dsp:spPr>
        <a:xfrm>
          <a:off x="5495110" y="2584516"/>
          <a:ext cx="2247999" cy="1427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9169D-DE9B-4478-BC65-8F4CB4A5EE2F}">
      <dsp:nvSpPr>
        <dsp:cNvPr id="0" name=""/>
        <dsp:cNvSpPr/>
      </dsp:nvSpPr>
      <dsp:spPr>
        <a:xfrm>
          <a:off x="5744888" y="2821805"/>
          <a:ext cx="2247999" cy="14274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5786697" y="2863614"/>
        <a:ext cx="2164381" cy="13438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6DFD6-32F9-4228-B2C4-AEA1D5DAE60F}">
      <dsp:nvSpPr>
        <dsp:cNvPr id="0" name=""/>
        <dsp:cNvSpPr/>
      </dsp:nvSpPr>
      <dsp:spPr>
        <a:xfrm>
          <a:off x="3202" y="1251972"/>
          <a:ext cx="1925616" cy="770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/>
            <a:t>政府</a:t>
          </a:r>
          <a:endParaRPr lang="zh-TW" altLang="en-US" sz="2700" kern="1200" dirty="0"/>
        </a:p>
      </dsp:txBody>
      <dsp:txXfrm>
        <a:off x="3202" y="1251972"/>
        <a:ext cx="1925616" cy="770246"/>
      </dsp:txXfrm>
    </dsp:sp>
    <dsp:sp modelId="{F18E5B5B-F1B3-40B5-8301-4E23DE09C8E0}">
      <dsp:nvSpPr>
        <dsp:cNvPr id="0" name=""/>
        <dsp:cNvSpPr/>
      </dsp:nvSpPr>
      <dsp:spPr>
        <a:xfrm>
          <a:off x="3202" y="2022219"/>
          <a:ext cx="1925616" cy="26750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/>
            <a:t>發展中國家</a:t>
          </a:r>
          <a:endParaRPr lang="zh-TW" alt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/>
            <a:t>已發展國家</a:t>
          </a:r>
          <a:endParaRPr lang="zh-TW" altLang="en-US" sz="2700" kern="1200" dirty="0"/>
        </a:p>
      </dsp:txBody>
      <dsp:txXfrm>
        <a:off x="3202" y="2022219"/>
        <a:ext cx="1925616" cy="2675088"/>
      </dsp:txXfrm>
    </dsp:sp>
    <dsp:sp modelId="{9D9EAFA5-DF22-4913-BE24-C65BEFA27261}">
      <dsp:nvSpPr>
        <dsp:cNvPr id="0" name=""/>
        <dsp:cNvSpPr/>
      </dsp:nvSpPr>
      <dsp:spPr>
        <a:xfrm>
          <a:off x="2198405" y="1251972"/>
          <a:ext cx="1925616" cy="770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/>
            <a:t>工人</a:t>
          </a:r>
          <a:endParaRPr lang="zh-TW" altLang="en-US" sz="2700" kern="1200" dirty="0"/>
        </a:p>
      </dsp:txBody>
      <dsp:txXfrm>
        <a:off x="2198405" y="1251972"/>
        <a:ext cx="1925616" cy="770246"/>
      </dsp:txXfrm>
    </dsp:sp>
    <dsp:sp modelId="{310A2DEB-B50B-492F-8661-F8AC39B2AFB9}">
      <dsp:nvSpPr>
        <dsp:cNvPr id="0" name=""/>
        <dsp:cNvSpPr/>
      </dsp:nvSpPr>
      <dsp:spPr>
        <a:xfrm>
          <a:off x="2198405" y="2022219"/>
          <a:ext cx="1925616" cy="26750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/>
            <a:t>發展中國家</a:t>
          </a:r>
          <a:endParaRPr lang="zh-TW" alt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/>
            <a:t>已發展國家</a:t>
          </a:r>
          <a:endParaRPr lang="zh-TW" altLang="en-US" sz="2700" kern="1200" dirty="0"/>
        </a:p>
      </dsp:txBody>
      <dsp:txXfrm>
        <a:off x="2198405" y="2022219"/>
        <a:ext cx="1925616" cy="2675088"/>
      </dsp:txXfrm>
    </dsp:sp>
    <dsp:sp modelId="{D6407468-82DD-461A-BF06-CAFF5B26EADD}">
      <dsp:nvSpPr>
        <dsp:cNvPr id="0" name=""/>
        <dsp:cNvSpPr/>
      </dsp:nvSpPr>
      <dsp:spPr>
        <a:xfrm>
          <a:off x="4393609" y="1251972"/>
          <a:ext cx="1925616" cy="770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市民</a:t>
          </a:r>
          <a:endParaRPr lang="zh-TW" altLang="en-US" sz="2700" kern="1200" dirty="0"/>
        </a:p>
      </dsp:txBody>
      <dsp:txXfrm>
        <a:off x="4393609" y="1251972"/>
        <a:ext cx="1925616" cy="770246"/>
      </dsp:txXfrm>
    </dsp:sp>
    <dsp:sp modelId="{8735B876-6A93-4EA6-AFFC-11E395041BFB}">
      <dsp:nvSpPr>
        <dsp:cNvPr id="0" name=""/>
        <dsp:cNvSpPr/>
      </dsp:nvSpPr>
      <dsp:spPr>
        <a:xfrm>
          <a:off x="4393609" y="2022219"/>
          <a:ext cx="1925616" cy="26750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700" kern="1200" dirty="0"/>
        </a:p>
      </dsp:txBody>
      <dsp:txXfrm>
        <a:off x="4393609" y="2022219"/>
        <a:ext cx="1925616" cy="2675088"/>
      </dsp:txXfrm>
    </dsp:sp>
    <dsp:sp modelId="{7F109CE4-2A1A-4960-A6F6-BF9C66CB05E2}">
      <dsp:nvSpPr>
        <dsp:cNvPr id="0" name=""/>
        <dsp:cNvSpPr/>
      </dsp:nvSpPr>
      <dsp:spPr>
        <a:xfrm>
          <a:off x="6588812" y="1251972"/>
          <a:ext cx="1925616" cy="770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/>
            <a:t>跨國企業</a:t>
          </a:r>
          <a:endParaRPr lang="zh-TW" altLang="en-US" sz="2700" kern="1200" dirty="0"/>
        </a:p>
      </dsp:txBody>
      <dsp:txXfrm>
        <a:off x="6588812" y="1251972"/>
        <a:ext cx="1925616" cy="770246"/>
      </dsp:txXfrm>
    </dsp:sp>
    <dsp:sp modelId="{861E6E2F-3116-4A15-810E-8D554761F478}">
      <dsp:nvSpPr>
        <dsp:cNvPr id="0" name=""/>
        <dsp:cNvSpPr/>
      </dsp:nvSpPr>
      <dsp:spPr>
        <a:xfrm>
          <a:off x="6588812" y="2022219"/>
          <a:ext cx="1925616" cy="26750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41211-BEF6-46D1-B47C-E95553F04650}" type="datetimeFigureOut">
              <a:rPr lang="zh-TW" altLang="en-US" smtClean="0"/>
              <a:pPr/>
              <a:t>2020/9/9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DE95F-9A62-445D-A3F6-0D85E5F01B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4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消失中的疆界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流通性增加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接觸和交流更頻繁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E95F-9A62-445D-A3F6-0D85E5F01BF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42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E95F-9A62-445D-A3F6-0D85E5F01BF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952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1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9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71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76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4933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5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9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4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4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9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1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3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1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8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4DCF2-5BA1-4527-B418-6DA521E54A27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7D8E9C-AC64-46B4-B468-84BE3370E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全球經濟</a:t>
            </a:r>
            <a:r>
              <a:rPr lang="zh-TW" altLang="en-US" dirty="0"/>
              <a:t>一體化？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 smtClean="0"/>
              <a:t>人力資源</a:t>
            </a:r>
            <a:r>
              <a:rPr lang="zh-TW" altLang="en-US" dirty="0" smtClean="0"/>
              <a:t>市場一體化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1520" y="1340768"/>
          <a:ext cx="8712968" cy="4191000"/>
        </p:xfrm>
        <a:graphic>
          <a:graphicData uri="http://schemas.openxmlformats.org/drawingml/2006/table">
            <a:tbl>
              <a:tblPr/>
              <a:tblGrid>
                <a:gridCol w="1742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500" kern="100" dirty="0">
                          <a:latin typeface="Calibri"/>
                          <a:ea typeface="新細明體"/>
                          <a:cs typeface="Times New Roman"/>
                        </a:rPr>
                        <a:t>國家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500" kern="100" dirty="0">
                          <a:latin typeface="Calibri"/>
                          <a:ea typeface="新細明體"/>
                          <a:cs typeface="Times New Roman"/>
                        </a:rPr>
                        <a:t>工廠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500" kern="100" dirty="0">
                          <a:latin typeface="Calibri"/>
                          <a:ea typeface="新細明體"/>
                          <a:cs typeface="Times New Roman"/>
                        </a:rPr>
                        <a:t>服飾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500" kern="100" dirty="0">
                          <a:latin typeface="Calibri"/>
                          <a:ea typeface="新細明體"/>
                          <a:cs typeface="Times New Roman"/>
                        </a:rPr>
                        <a:t>配件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500" kern="100" dirty="0">
                          <a:latin typeface="Calibri"/>
                          <a:ea typeface="新細明體"/>
                          <a:cs typeface="Times New Roman"/>
                        </a:rPr>
                        <a:t>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500" kern="100" dirty="0">
                          <a:latin typeface="Calibri"/>
                          <a:ea typeface="新細明體"/>
                          <a:cs typeface="Times New Roman"/>
                        </a:rPr>
                        <a:t>工人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500" kern="100">
                          <a:latin typeface="Calibri"/>
                          <a:ea typeface="新細明體"/>
                          <a:cs typeface="Times New Roman"/>
                        </a:rPr>
                        <a:t>澳洲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11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400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500" kern="100">
                          <a:latin typeface="Calibri"/>
                          <a:ea typeface="新細明體"/>
                          <a:cs typeface="Times New Roman"/>
                        </a:rPr>
                        <a:t>新加坡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300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500" kern="100">
                          <a:latin typeface="Calibri"/>
                          <a:ea typeface="新細明體"/>
                          <a:cs typeface="Times New Roman"/>
                        </a:rPr>
                        <a:t>荷蘭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81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500" kern="100">
                          <a:latin typeface="Calibri"/>
                          <a:ea typeface="新細明體"/>
                          <a:cs typeface="Times New Roman"/>
                        </a:rPr>
                        <a:t>孟加拉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5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14120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500" kern="100">
                          <a:latin typeface="Calibri"/>
                          <a:ea typeface="新細明體"/>
                          <a:cs typeface="Times New Roman"/>
                        </a:rPr>
                        <a:t>中國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74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35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22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17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175960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500" kern="100">
                          <a:latin typeface="Calibri"/>
                          <a:ea typeface="新細明體"/>
                          <a:cs typeface="Times New Roman"/>
                        </a:rPr>
                        <a:t>印尼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30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16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11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latin typeface="Calibri"/>
                          <a:ea typeface="新細明體"/>
                          <a:cs typeface="Times New Roman"/>
                        </a:rPr>
                        <a:t>104,514</a:t>
                      </a:r>
                      <a:endParaRPr lang="zh-TW" sz="25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500" kern="100">
                          <a:latin typeface="Calibri"/>
                          <a:ea typeface="新細明體"/>
                          <a:cs typeface="Times New Roman"/>
                        </a:rPr>
                        <a:t>墨西哥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41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39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12,258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500" kern="100">
                          <a:latin typeface="Calibri"/>
                          <a:ea typeface="新細明體"/>
                          <a:cs typeface="Times New Roman"/>
                        </a:rPr>
                        <a:t>越南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12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7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latin typeface="Calibri"/>
                          <a:ea typeface="新細明體"/>
                          <a:cs typeface="Times New Roman"/>
                        </a:rPr>
                        <a:t>43,414</a:t>
                      </a:r>
                      <a:endParaRPr lang="zh-TW" sz="25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500" kern="100">
                          <a:latin typeface="Calibri"/>
                          <a:ea typeface="新細明體"/>
                          <a:cs typeface="Times New Roman"/>
                        </a:rPr>
                        <a:t>泰國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62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42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11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47,962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500" kern="100">
                          <a:latin typeface="Calibri"/>
                          <a:ea typeface="新細明體"/>
                          <a:cs typeface="Times New Roman"/>
                        </a:rPr>
                        <a:t>美國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131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117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14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25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latin typeface="Calibri"/>
                          <a:ea typeface="新細明體"/>
                          <a:cs typeface="Times New Roman"/>
                        </a:rPr>
                        <a:t>13,369</a:t>
                      </a:r>
                      <a:endParaRPr lang="zh-TW" sz="25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907704" y="558924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b="1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資料一</a:t>
            </a:r>
            <a:r>
              <a:rPr kumimoji="1" lang="en-US" altLang="zh-TW" b="1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. Nike</a:t>
            </a:r>
            <a:r>
              <a:rPr kumimoji="1" lang="zh-TW" altLang="en-US" b="1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於全球各地供應商</a:t>
            </a:r>
            <a:endParaRPr kumimoji="1" lang="zh-TW" altLang="en-US" sz="105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資料來源</a:t>
            </a:r>
            <a:r>
              <a:rPr kumimoji="1" lang="en-US" altLang="zh-TW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︰The Promise and Perils of Globalization: The Case of Nike1</a:t>
            </a:r>
            <a:endParaRPr kumimoji="1" lang="en-US" altLang="zh-TW" sz="28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能源和源料市場一體化</a:t>
            </a:r>
            <a:endParaRPr lang="en-US" altLang="zh-TW" dirty="0"/>
          </a:p>
        </p:txBody>
      </p:sp>
      <p:pic>
        <p:nvPicPr>
          <p:cNvPr id="4" name="內容版面配置區 3" descr="nike ai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0526"/>
          <a:stretch>
            <a:fillRect/>
          </a:stretch>
        </p:blipFill>
        <p:spPr>
          <a:xfrm>
            <a:off x="179512" y="1193155"/>
            <a:ext cx="8640960" cy="56648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zh-TW" altLang="en-US" dirty="0" smtClean="0"/>
              <a:t>商品市場一體化</a:t>
            </a:r>
            <a:endParaRPr lang="zh-TW" altLang="en-US" dirty="0"/>
          </a:p>
        </p:txBody>
      </p:sp>
      <p:pic>
        <p:nvPicPr>
          <p:cNvPr id="4" name="內容版面配置區 3" descr="Brightest-Boots-Ronaldo-Cactus-VIII-Templ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5364088" cy="5890377"/>
          </a:xfrm>
        </p:spPr>
      </p:pic>
      <p:sp>
        <p:nvSpPr>
          <p:cNvPr id="5" name="文字方塊 4"/>
          <p:cNvSpPr txBox="1"/>
          <p:nvPr/>
        </p:nvSpPr>
        <p:spPr>
          <a:xfrm>
            <a:off x="1043608" y="3501008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英國</a:t>
            </a:r>
            <a:endParaRPr lang="zh-TW" altLang="en-US" sz="2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55776" y="3501008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意大利</a:t>
            </a:r>
            <a:endParaRPr lang="zh-TW" altLang="en-US" sz="2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72000" y="3573016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b="1" dirty="0" smtClean="0"/>
              <a:t>德國</a:t>
            </a:r>
            <a:endParaRPr lang="zh-TW" altLang="en-US" sz="22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68607" y="980728"/>
            <a:ext cx="377539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zh-TW" sz="4000" dirty="0" smtClean="0"/>
              <a:t>同樣的商品可在</a:t>
            </a:r>
            <a:endParaRPr lang="en-US" altLang="zh-HK" sz="4000" dirty="0" smtClean="0"/>
          </a:p>
          <a:p>
            <a:r>
              <a:rPr lang="zh-HK" altLang="zh-TW" sz="4000" dirty="0" smtClean="0"/>
              <a:t>全球不同的地方</a:t>
            </a:r>
            <a:endParaRPr lang="en-US" altLang="zh-HK" sz="4000" dirty="0" smtClean="0"/>
          </a:p>
          <a:p>
            <a:r>
              <a:rPr lang="zh-HK" altLang="zh-TW" sz="4000" dirty="0" smtClean="0"/>
              <a:t>銷售</a:t>
            </a:r>
            <a:endParaRPr lang="zh-TW" altLang="zh-TW" sz="40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全球經濟一體化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TW" altLang="en-US" dirty="0" smtClean="0"/>
              <a:t>課堂辯論</a:t>
            </a: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r>
              <a:rPr lang="zh-TW" altLang="en-US" sz="4500" dirty="0" smtClean="0"/>
              <a:t>全球經濟一體化是利多於弊？</a:t>
            </a:r>
            <a:endParaRPr lang="zh-TW" alt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總結</a:t>
            </a:r>
            <a:endParaRPr lang="zh-TW" alt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935700"/>
              </p:ext>
            </p:extLst>
          </p:nvPr>
        </p:nvGraphicFramePr>
        <p:xfrm>
          <a:off x="539552" y="1412776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全球經濟一體化</a:t>
            </a:r>
            <a:endParaRPr 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934408866"/>
              </p:ext>
            </p:extLst>
          </p:nvPr>
        </p:nvGraphicFramePr>
        <p:xfrm>
          <a:off x="179512" y="908720"/>
          <a:ext cx="8517632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矩形 8"/>
          <p:cNvSpPr/>
          <p:nvPr/>
        </p:nvSpPr>
        <p:spPr>
          <a:xfrm>
            <a:off x="323528" y="980728"/>
            <a:ext cx="6474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不同持份者的觀點</a:t>
            </a:r>
            <a:r>
              <a:rPr lang="en-US" altLang="zh-TW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︰</a:t>
            </a:r>
            <a:endParaRPr lang="zh-TW" alt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78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甚麼是全球化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全球化的特徵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52865922"/>
              </p:ext>
            </p:extLst>
          </p:nvPr>
        </p:nvGraphicFramePr>
        <p:xfrm>
          <a:off x="323528" y="1268760"/>
          <a:ext cx="8424936" cy="528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29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globalization_b_129356605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653136"/>
            <a:ext cx="6347715" cy="1826581"/>
          </a:xfrm>
        </p:spPr>
        <p:txBody>
          <a:bodyPr/>
          <a:lstStyle/>
          <a:p>
            <a:r>
              <a:rPr lang="zh-TW" altLang="en-US" dirty="0" smtClean="0"/>
              <a:t>全球經濟一體化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Ryan\Desktop\http-inlinethumb37.webshots.com-42916-2594864880104237032S600x600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5644839" cy="3904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7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全球經濟一體化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935700"/>
              </p:ext>
            </p:extLst>
          </p:nvPr>
        </p:nvGraphicFramePr>
        <p:xfrm>
          <a:off x="251520" y="1556792"/>
          <a:ext cx="87129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9019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dirty="0" smtClean="0"/>
              <a:t>人力資源</a:t>
            </a:r>
            <a:r>
              <a:rPr lang="zh-TW" altLang="en-US" dirty="0" smtClean="0"/>
              <a:t>市場一體化</a:t>
            </a:r>
            <a:endParaRPr lang="en-US" altLang="zh-TW" dirty="0"/>
          </a:p>
        </p:txBody>
      </p:sp>
      <p:pic>
        <p:nvPicPr>
          <p:cNvPr id="14" name="圖片 13" descr="Nike-Log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717032"/>
            <a:ext cx="4716016" cy="2889091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179512" y="1340768"/>
            <a:ext cx="766748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000" dirty="0" smtClean="0"/>
              <a:t>促進人力市場全球化的其實是跨國企業</a:t>
            </a:r>
            <a:endParaRPr lang="en-US" altLang="zh-TW" sz="3000" dirty="0" smtClean="0"/>
          </a:p>
          <a:p>
            <a:pPr>
              <a:buFont typeface="Arial" pitchFamily="34" charset="0"/>
              <a:buChar char="•"/>
            </a:pPr>
            <a:r>
              <a:rPr lang="zh-TW" altLang="en-US" sz="3000" dirty="0" smtClean="0"/>
              <a:t>跨國企業透過直接投資、工序外判、策略聯</a:t>
            </a:r>
            <a:endParaRPr lang="en-US" altLang="zh-TW" sz="3000" dirty="0" smtClean="0"/>
          </a:p>
          <a:p>
            <a:r>
              <a:rPr lang="zh-TW" altLang="en-US" sz="3000" dirty="0" smtClean="0"/>
              <a:t>  盟等活動，將不同的經濟活動，分散到世界</a:t>
            </a:r>
            <a:endParaRPr lang="en-US" altLang="zh-TW" sz="3000" dirty="0" smtClean="0"/>
          </a:p>
          <a:p>
            <a:r>
              <a:rPr lang="zh-TW" altLang="en-US" sz="3000" dirty="0" smtClean="0"/>
              <a:t>  各地進行</a:t>
            </a:r>
            <a:endParaRPr lang="en-US" altLang="zh-TW" sz="3000" dirty="0" smtClean="0"/>
          </a:p>
          <a:p>
            <a:pPr>
              <a:buFont typeface="Arial" pitchFamily="34" charset="0"/>
              <a:buChar char="•"/>
            </a:pPr>
            <a:r>
              <a:rPr lang="zh-TW" altLang="en-US" sz="3000" dirty="0" smtClean="0"/>
              <a:t>企業可以因應不同地方的成本與人力資源，</a:t>
            </a:r>
            <a:endParaRPr lang="en-US" altLang="zh-TW" sz="3000" dirty="0" smtClean="0"/>
          </a:p>
          <a:p>
            <a:r>
              <a:rPr lang="zh-TW" altLang="en-US" sz="3000" dirty="0" smtClean="0"/>
              <a:t>  去分配不同的工序</a:t>
            </a:r>
            <a:endParaRPr lang="en-US" altLang="zh-TW" sz="3000" dirty="0" smtClean="0"/>
          </a:p>
          <a:p>
            <a:endParaRPr lang="zh-TW" altLang="en-US" sz="3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555776" y="6093296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b="1" dirty="0" smtClean="0"/>
              <a:t>個案探討</a:t>
            </a:r>
            <a:endParaRPr lang="zh-TW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291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人力資源</a:t>
            </a:r>
            <a:r>
              <a:rPr lang="zh-TW" altLang="en-US" dirty="0" smtClean="0"/>
              <a:t>市場一體化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464907"/>
              </p:ext>
            </p:extLst>
          </p:nvPr>
        </p:nvGraphicFramePr>
        <p:xfrm>
          <a:off x="609599" y="1628800"/>
          <a:ext cx="7202760" cy="4940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人力資源</a:t>
            </a:r>
            <a:r>
              <a:rPr lang="zh-TW" altLang="en-US" dirty="0" smtClean="0"/>
              <a:t>市場一體化</a:t>
            </a:r>
            <a:endParaRPr lang="zh-TW" altLang="en-US" dirty="0"/>
          </a:p>
        </p:txBody>
      </p:sp>
      <p:pic>
        <p:nvPicPr>
          <p:cNvPr id="4" name="內容版面配置區 3" descr="t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5127842" cy="2880320"/>
          </a:xfrm>
        </p:spPr>
      </p:pic>
      <p:sp>
        <p:nvSpPr>
          <p:cNvPr id="5" name="文字方塊 4"/>
          <p:cNvSpPr txBox="1"/>
          <p:nvPr/>
        </p:nvSpPr>
        <p:spPr>
          <a:xfrm>
            <a:off x="0" y="4149080"/>
            <a:ext cx="27775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b="1" dirty="0" smtClean="0"/>
              <a:t>Nike </a:t>
            </a:r>
            <a:r>
              <a:rPr lang="zh-TW" altLang="en-US" sz="2500" b="1" dirty="0" smtClean="0"/>
              <a:t>東京設計中心</a:t>
            </a:r>
            <a:endParaRPr lang="zh-TW" altLang="en-US" sz="2500" b="1" dirty="0"/>
          </a:p>
        </p:txBody>
      </p:sp>
      <p:pic>
        <p:nvPicPr>
          <p:cNvPr id="6" name="圖片 5" descr="WHQ_04_large2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068960"/>
            <a:ext cx="5076056" cy="362575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19672" y="6165304"/>
            <a:ext cx="20642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500" b="1" dirty="0" smtClean="0"/>
              <a:t>Nike</a:t>
            </a:r>
            <a:r>
              <a:rPr lang="zh-TW" altLang="en-US" sz="2500" b="1" dirty="0" smtClean="0"/>
              <a:t>美國總部</a:t>
            </a:r>
            <a:endParaRPr lang="zh-TW" alt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人力資源</a:t>
            </a:r>
            <a:r>
              <a:rPr lang="zh-TW" altLang="en-US" dirty="0" smtClean="0"/>
              <a:t>市場一體化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392887"/>
            <a:ext cx="8280920" cy="538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3216</TotalTime>
  <Words>364</Words>
  <Application>Microsoft Office PowerPoint</Application>
  <PresentationFormat>如螢幕大小 (4:3)</PresentationFormat>
  <Paragraphs>138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微軟正黑體</vt:lpstr>
      <vt:lpstr>新細明體</vt:lpstr>
      <vt:lpstr>Arial</vt:lpstr>
      <vt:lpstr>Calibri</vt:lpstr>
      <vt:lpstr>Times New Roman</vt:lpstr>
      <vt:lpstr>Trebuchet MS</vt:lpstr>
      <vt:lpstr>Wingdings 3</vt:lpstr>
      <vt:lpstr>多面向</vt:lpstr>
      <vt:lpstr>全球經濟一體化？</vt:lpstr>
      <vt:lpstr>甚麼是全球化</vt:lpstr>
      <vt:lpstr>PowerPoint 簡報</vt:lpstr>
      <vt:lpstr>全球經濟一體化</vt:lpstr>
      <vt:lpstr>全球經濟一體化</vt:lpstr>
      <vt:lpstr>人力資源市場一體化</vt:lpstr>
      <vt:lpstr>人力資源市場一體化</vt:lpstr>
      <vt:lpstr>人力資源市場一體化</vt:lpstr>
      <vt:lpstr>人力資源市場一體化</vt:lpstr>
      <vt:lpstr>人力資源市場一體化</vt:lpstr>
      <vt:lpstr>能源和源料市場一體化</vt:lpstr>
      <vt:lpstr>商品市場一體化</vt:lpstr>
      <vt:lpstr>全球經濟一體化</vt:lpstr>
      <vt:lpstr>總結</vt:lpstr>
      <vt:lpstr>全球經濟一體化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pubuser</dc:creator>
  <cp:lastModifiedBy>WongChuenFung</cp:lastModifiedBy>
  <cp:revision>156</cp:revision>
  <dcterms:created xsi:type="dcterms:W3CDTF">2013-10-11T06:43:24Z</dcterms:created>
  <dcterms:modified xsi:type="dcterms:W3CDTF">2020-09-09T05:27:52Z</dcterms:modified>
</cp:coreProperties>
</file>